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2.xml" ContentType="application/vnd.openxmlformats-officedocument.presentationml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0" r:id="rId3"/>
    <p:sldId id="264" r:id="rId4"/>
    <p:sldId id="259" r:id="rId5"/>
    <p:sldId id="265" r:id="rId6"/>
    <p:sldId id="263" r:id="rId7"/>
    <p:sldId id="266" r:id="rId8"/>
    <p:sldId id="267" r:id="rId9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12"/>
      <p:bold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HY견고딕" panose="02030600000101010101" pitchFamily="18" charset="-127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custShowLst>
    <p:custShow name="기획" id="0">
      <p:sldLst>
        <p:sld r:id="rId2"/>
        <p:sld r:id="rId3"/>
        <p:sld r:id="rId6"/>
        <p:sld r:id="rId5"/>
      </p:sldLst>
    </p:custShow>
  </p:custShow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승희" initials="lsh" lastIdx="5" clrIdx="0">
    <p:extLst>
      <p:ext uri="{19B8F6BF-5375-455C-9EA6-DF929625EA0E}">
        <p15:presenceInfo xmlns:p15="http://schemas.microsoft.com/office/powerpoint/2012/main" userId="이승희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790" autoAdjust="0"/>
  </p:normalViewPr>
  <p:slideViewPr>
    <p:cSldViewPr>
      <p:cViewPr varScale="1">
        <p:scale>
          <a:sx n="85" d="100"/>
          <a:sy n="85" d="100"/>
        </p:scale>
        <p:origin x="96" y="3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88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자사</c:v>
                </c:pt>
              </c:strCache>
            </c:strRef>
          </c:tx>
          <c:spPr>
            <a:solidFill>
              <a:schemeClr val="accent2">
                <a:shade val="65000"/>
                <a:alpha val="85000"/>
              </a:schemeClr>
            </a:solidFill>
            <a:ln w="9525" cap="flat" cmpd="sng" algn="ctr">
              <a:solidFill>
                <a:schemeClr val="accent2">
                  <a:shade val="65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shade val="65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맛의 만족도</c:v>
                </c:pt>
                <c:pt idx="1">
                  <c:v>소비자 신뢰도</c:v>
                </c:pt>
                <c:pt idx="2">
                  <c:v>브랜드 가치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43</c:v>
                </c:pt>
                <c:pt idx="1">
                  <c:v>38</c:v>
                </c:pt>
                <c:pt idx="2">
                  <c:v>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20-49D1-B6AC-42505A17381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A사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accent2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맛의 만족도</c:v>
                </c:pt>
                <c:pt idx="1">
                  <c:v>소비자 신뢰도</c:v>
                </c:pt>
                <c:pt idx="2">
                  <c:v>브랜드 가치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24</c:v>
                </c:pt>
                <c:pt idx="1">
                  <c:v>25</c:v>
                </c:pt>
                <c:pt idx="2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20-49D1-B6AC-42505A17381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B사</c:v>
                </c:pt>
              </c:strCache>
            </c:strRef>
          </c:tx>
          <c:spPr>
            <a:solidFill>
              <a:schemeClr val="accent2">
                <a:tint val="65000"/>
                <a:alpha val="85000"/>
              </a:schemeClr>
            </a:solidFill>
            <a:ln w="9525" cap="flat" cmpd="sng" algn="ctr">
              <a:solidFill>
                <a:schemeClr val="accent2">
                  <a:tint val="65000"/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tint val="65000"/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맛의 만족도</c:v>
                </c:pt>
                <c:pt idx="1">
                  <c:v>소비자 신뢰도</c:v>
                </c:pt>
                <c:pt idx="2">
                  <c:v>브랜드 가치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36</c:v>
                </c:pt>
                <c:pt idx="1">
                  <c:v>19</c:v>
                </c:pt>
                <c:pt idx="2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C20-49D1-B6AC-42505A17381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319229248"/>
        <c:axId val="319230032"/>
        <c:axId val="0"/>
      </c:bar3DChart>
      <c:catAx>
        <c:axId val="31922924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19230032"/>
        <c:crosses val="autoZero"/>
        <c:auto val="1"/>
        <c:lblAlgn val="ctr"/>
        <c:lblOffset val="100"/>
        <c:noMultiLvlLbl val="0"/>
      </c:catAx>
      <c:valAx>
        <c:axId val="319230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319229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3-13T01:36:07.648" idx="1">
    <p:pos x="4130" y="2216"/>
    <p:text>타깃분석차트</p:text>
    <p:extLst>
      <p:ext uri="{C676402C-5697-4E1C-873F-D02D1690AC5C}">
        <p15:threadingInfo xmlns:p15="http://schemas.microsoft.com/office/powerpoint/2012/main" timeZoneBias="-540"/>
      </p:ext>
    </p:extLst>
  </p:cm>
  <p:cm authorId="1" dt="2017-05-29T00:42:01.946" idx="5">
    <p:pos x="4130" y="2352"/>
    <p:text>그래픽으로 대체</p:text>
    <p:extLst>
      <p:ext uri="{C676402C-5697-4E1C-873F-D02D1690AC5C}">
        <p15:threadingInfo xmlns:p15="http://schemas.microsoft.com/office/powerpoint/2012/main" timeZoneBias="-540">
          <p15:parentCm authorId="1" idx="1"/>
        </p15:threadingInfo>
      </p:ext>
    </p:extLst>
  </p:cm>
  <p:cm authorId="1" dt="2016-03-13T01:36:56.434" idx="2">
    <p:pos x="1571" y="762"/>
    <p:text>폭 넓은 연령대 필요(20~40대)</p:text>
    <p:extLst mod="1"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3-20T19:03:22.598" idx="3">
    <p:pos x="10" y="10"/>
    <p:text>팜풀렛 준비</p:text>
    <p:extLst>
      <p:ext uri="{C676402C-5697-4E1C-873F-D02D1690AC5C}">
        <p15:threadingInfo xmlns:p15="http://schemas.microsoft.com/office/powerpoint/2012/main" timeZoneBias="-540"/>
      </p:ext>
    </p:extLst>
  </p:cm>
  <p:cm authorId="1" dt="2016-03-20T19:05:42.205" idx="4">
    <p:pos x="10" y="146"/>
    <p:text>제작 업체 선정 완료</p:text>
    <p:extLst>
      <p:ext uri="{C676402C-5697-4E1C-873F-D02D1690AC5C}">
        <p15:threadingInfo xmlns:p15="http://schemas.microsoft.com/office/powerpoint/2012/main" timeZoneBias="-540">
          <p15:parentCm authorId="1" idx="3"/>
        </p15:threadingInfo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5D031D-BB60-4D8C-97F3-D612536A267B}" type="doc">
      <dgm:prSet loTypeId="urn:microsoft.com/office/officeart/2005/8/layout/hierarchy1" loCatId="hierarchy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pPr latinLnBrk="1"/>
          <a:endParaRPr lang="ko-KR" altLang="en-US"/>
        </a:p>
      </dgm:t>
    </dgm:pt>
    <dgm:pt modelId="{8F02EB67-1776-45FB-9737-4D511F505EB7}">
      <dgm:prSet phldrT="[텍스트]"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r>
            <a:rPr lang="ko-KR" altLang="en-US" b="1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축제 분위기</a:t>
          </a:r>
        </a:p>
      </dgm:t>
    </dgm:pt>
    <dgm:pt modelId="{7B35DF37-8BFE-4A57-B920-E4322E999812}" type="parTrans" cxnId="{76BCF1A9-7CA7-49FE-9A74-6F8BFB19402E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5A53E6C6-3C16-4888-BD57-C03D3F0A6238}" type="sibTrans" cxnId="{76BCF1A9-7CA7-49FE-9A74-6F8BFB19402E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7B9D8163-FA2B-44BE-AA01-4B6F67D78D95}">
      <dgm:prSet phldrT="[텍스트]"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r>
            <a:rPr lang="ko-KR" altLang="en-US" b="1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이미지 강조</a:t>
          </a:r>
        </a:p>
      </dgm:t>
    </dgm:pt>
    <dgm:pt modelId="{95E5E9CE-DEDB-4AB8-B194-68AAFE6DC0E1}" type="parTrans" cxnId="{A1294C86-6A48-4DED-AD74-6EFEDF81DE51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FAF7DD79-7237-4EE6-9749-0256B7431FD9}" type="sibTrans" cxnId="{A1294C86-6A48-4DED-AD74-6EFEDF81DE51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5CA92593-ED5D-40B1-BFF8-D052C664720F}">
      <dgm:prSet phldrT="[텍스트]"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r>
            <a:rPr lang="ko-KR" altLang="en-US" b="1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친밀감 유도</a:t>
          </a:r>
        </a:p>
      </dgm:t>
    </dgm:pt>
    <dgm:pt modelId="{593D0A5E-53DB-4E6E-8B4B-3C7103F9CA21}" type="parTrans" cxnId="{029C6029-2F90-4D8E-8DFB-768CAEDCFA9F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979569D8-9AB2-4B2F-A5F3-FB7082C86F8A}" type="sibTrans" cxnId="{029C6029-2F90-4D8E-8DFB-768CAEDCFA9F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EDFAB397-200A-4DDC-848A-23D5EE19FFED}">
      <dgm:prSet phldrT="[텍스트]"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r>
            <a:rPr lang="ko-KR" altLang="en-US" b="1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버라이어티</a:t>
          </a:r>
        </a:p>
      </dgm:t>
    </dgm:pt>
    <dgm:pt modelId="{E0E5D88B-6DEB-4108-AB6C-1BB860357B99}" type="parTrans" cxnId="{C12DC79D-4CE0-4A9E-9975-0A20DB9FB648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A5E86F97-DC8D-411B-AB90-42BAACCC607C}" type="sibTrans" cxnId="{C12DC79D-4CE0-4A9E-9975-0A20DB9FB648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D786CF86-161D-4F00-B401-B385B6A530A7}">
      <dgm:prSet phldrT="[텍스트]"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r>
            <a:rPr lang="ko-KR" altLang="en-US" b="1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클래식 분위기</a:t>
          </a:r>
        </a:p>
      </dgm:t>
    </dgm:pt>
    <dgm:pt modelId="{5B96F15A-A020-48A1-A192-928E19FCCD19}" type="parTrans" cxnId="{CBA781EE-5C06-42A1-9289-B60B2932ACB3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09861639-A299-427D-BB26-FA62FD99293E}" type="sibTrans" cxnId="{CBA781EE-5C06-42A1-9289-B60B2932ACB3}">
      <dgm:prSet/>
      <dgm:spPr/>
      <dgm:t>
        <a:bodyPr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latinLnBrk="1"/>
          <a:endParaRPr lang="ko-KR" altLang="en-US" b="1" cap="none" spc="150">
            <a:ln w="11430"/>
            <a:solidFill>
              <a:srgbClr val="F8F8F8"/>
            </a:solidFill>
            <a:effectLst>
              <a:outerShdw blurRad="25400" algn="tl" rotWithShape="0">
                <a:srgbClr val="000000">
                  <a:alpha val="43000"/>
                </a:srgbClr>
              </a:outerShdw>
            </a:effectLst>
          </a:endParaRPr>
        </a:p>
      </dgm:t>
    </dgm:pt>
    <dgm:pt modelId="{15BE8E65-4FF2-4602-B3DC-AB2147234B49}" type="pres">
      <dgm:prSet presAssocID="{DF5D031D-BB60-4D8C-97F3-D612536A267B}" presName="hierChild1" presStyleCnt="0">
        <dgm:presLayoutVars>
          <dgm:chPref val="1"/>
          <dgm:dir val="rev"/>
          <dgm:animOne val="branch"/>
          <dgm:animLvl val="lvl"/>
          <dgm:resizeHandles/>
        </dgm:presLayoutVars>
      </dgm:prSet>
      <dgm:spPr/>
    </dgm:pt>
    <dgm:pt modelId="{20FC413B-61D3-40A7-9E11-C8E13ECFE405}" type="pres">
      <dgm:prSet presAssocID="{8F02EB67-1776-45FB-9737-4D511F505EB7}" presName="hierRoot1" presStyleCnt="0"/>
      <dgm:spPr/>
    </dgm:pt>
    <dgm:pt modelId="{7ACFC29A-461E-4B51-94DF-4F49A7D61C74}" type="pres">
      <dgm:prSet presAssocID="{8F02EB67-1776-45FB-9737-4D511F505EB7}" presName="composite" presStyleCnt="0"/>
      <dgm:spPr/>
    </dgm:pt>
    <dgm:pt modelId="{9B7B79EA-5071-4601-8D3B-D8F8B28512D6}" type="pres">
      <dgm:prSet presAssocID="{8F02EB67-1776-45FB-9737-4D511F505EB7}" presName="background" presStyleLbl="node0" presStyleIdx="0" presStyleCnt="1"/>
      <dgm:spPr/>
    </dgm:pt>
    <dgm:pt modelId="{38517FE4-7BD3-4748-A640-CBA3DD65F65B}" type="pres">
      <dgm:prSet presAssocID="{8F02EB67-1776-45FB-9737-4D511F505EB7}" presName="text" presStyleLbl="fgAcc0" presStyleIdx="0" presStyleCnt="1">
        <dgm:presLayoutVars>
          <dgm:chPref val="3"/>
        </dgm:presLayoutVars>
      </dgm:prSet>
      <dgm:spPr/>
    </dgm:pt>
    <dgm:pt modelId="{28832891-E128-4E38-B417-D7D6C7105C63}" type="pres">
      <dgm:prSet presAssocID="{8F02EB67-1776-45FB-9737-4D511F505EB7}" presName="hierChild2" presStyleCnt="0"/>
      <dgm:spPr/>
    </dgm:pt>
    <dgm:pt modelId="{6FD21F6B-B08F-4697-9E6A-733070C98547}" type="pres">
      <dgm:prSet presAssocID="{95E5E9CE-DEDB-4AB8-B194-68AAFE6DC0E1}" presName="Name10" presStyleLbl="parChTrans1D2" presStyleIdx="0" presStyleCnt="4"/>
      <dgm:spPr/>
    </dgm:pt>
    <dgm:pt modelId="{2A9ECD1A-BB90-4ADC-8A0C-E096BF771328}" type="pres">
      <dgm:prSet presAssocID="{7B9D8163-FA2B-44BE-AA01-4B6F67D78D95}" presName="hierRoot2" presStyleCnt="0"/>
      <dgm:spPr/>
    </dgm:pt>
    <dgm:pt modelId="{CEACF4E9-9DCC-4EBC-95B6-58183CC7EDBF}" type="pres">
      <dgm:prSet presAssocID="{7B9D8163-FA2B-44BE-AA01-4B6F67D78D95}" presName="composite2" presStyleCnt="0"/>
      <dgm:spPr/>
    </dgm:pt>
    <dgm:pt modelId="{EB7591D2-90B3-4386-A329-E97AEBFD7E7B}" type="pres">
      <dgm:prSet presAssocID="{7B9D8163-FA2B-44BE-AA01-4B6F67D78D95}" presName="background2" presStyleLbl="node2" presStyleIdx="0" presStyleCnt="4"/>
      <dgm:spPr/>
    </dgm:pt>
    <dgm:pt modelId="{460BD558-1A3E-475C-BC6B-5A96AEE66F8D}" type="pres">
      <dgm:prSet presAssocID="{7B9D8163-FA2B-44BE-AA01-4B6F67D78D95}" presName="text2" presStyleLbl="fgAcc2" presStyleIdx="0" presStyleCnt="4">
        <dgm:presLayoutVars>
          <dgm:chPref val="3"/>
        </dgm:presLayoutVars>
      </dgm:prSet>
      <dgm:spPr/>
    </dgm:pt>
    <dgm:pt modelId="{25AE3065-962E-415F-82A8-BD718E953FBE}" type="pres">
      <dgm:prSet presAssocID="{7B9D8163-FA2B-44BE-AA01-4B6F67D78D95}" presName="hierChild3" presStyleCnt="0"/>
      <dgm:spPr/>
    </dgm:pt>
    <dgm:pt modelId="{4E399FD2-8FD3-4D48-975A-715B16CF8DCE}" type="pres">
      <dgm:prSet presAssocID="{593D0A5E-53DB-4E6E-8B4B-3C7103F9CA21}" presName="Name10" presStyleLbl="parChTrans1D2" presStyleIdx="1" presStyleCnt="4"/>
      <dgm:spPr/>
    </dgm:pt>
    <dgm:pt modelId="{94CE8E43-0907-4F18-AD2F-AF1CE5EBE75B}" type="pres">
      <dgm:prSet presAssocID="{5CA92593-ED5D-40B1-BFF8-D052C664720F}" presName="hierRoot2" presStyleCnt="0"/>
      <dgm:spPr/>
    </dgm:pt>
    <dgm:pt modelId="{036DC670-5745-41C7-B0E7-2133AEC9802A}" type="pres">
      <dgm:prSet presAssocID="{5CA92593-ED5D-40B1-BFF8-D052C664720F}" presName="composite2" presStyleCnt="0"/>
      <dgm:spPr/>
    </dgm:pt>
    <dgm:pt modelId="{6A010B29-925F-41DD-9B0F-4A53D42B0B72}" type="pres">
      <dgm:prSet presAssocID="{5CA92593-ED5D-40B1-BFF8-D052C664720F}" presName="background2" presStyleLbl="node2" presStyleIdx="1" presStyleCnt="4"/>
      <dgm:spPr/>
    </dgm:pt>
    <dgm:pt modelId="{91068C32-091F-4ABB-AFEF-04533D42F50A}" type="pres">
      <dgm:prSet presAssocID="{5CA92593-ED5D-40B1-BFF8-D052C664720F}" presName="text2" presStyleLbl="fgAcc2" presStyleIdx="1" presStyleCnt="4">
        <dgm:presLayoutVars>
          <dgm:chPref val="3"/>
        </dgm:presLayoutVars>
      </dgm:prSet>
      <dgm:spPr/>
    </dgm:pt>
    <dgm:pt modelId="{E58DD6B7-0818-4F3F-A624-DAD69ACA057A}" type="pres">
      <dgm:prSet presAssocID="{5CA92593-ED5D-40B1-BFF8-D052C664720F}" presName="hierChild3" presStyleCnt="0"/>
      <dgm:spPr/>
    </dgm:pt>
    <dgm:pt modelId="{4D717C86-FCBB-428F-A9A9-7C27C3D18637}" type="pres">
      <dgm:prSet presAssocID="{E0E5D88B-6DEB-4108-AB6C-1BB860357B99}" presName="Name10" presStyleLbl="parChTrans1D2" presStyleIdx="2" presStyleCnt="4"/>
      <dgm:spPr/>
    </dgm:pt>
    <dgm:pt modelId="{727D48EB-640D-4253-A738-86B315440F56}" type="pres">
      <dgm:prSet presAssocID="{EDFAB397-200A-4DDC-848A-23D5EE19FFED}" presName="hierRoot2" presStyleCnt="0"/>
      <dgm:spPr/>
    </dgm:pt>
    <dgm:pt modelId="{0E1410FB-7E2B-4BCB-951F-EEF1D1C971A2}" type="pres">
      <dgm:prSet presAssocID="{EDFAB397-200A-4DDC-848A-23D5EE19FFED}" presName="composite2" presStyleCnt="0"/>
      <dgm:spPr/>
    </dgm:pt>
    <dgm:pt modelId="{D75CF46D-9B01-42CA-8DFB-91A7779D2D93}" type="pres">
      <dgm:prSet presAssocID="{EDFAB397-200A-4DDC-848A-23D5EE19FFED}" presName="background2" presStyleLbl="node2" presStyleIdx="2" presStyleCnt="4"/>
      <dgm:spPr/>
    </dgm:pt>
    <dgm:pt modelId="{4F33023F-428B-43C0-925B-87F1AD811D40}" type="pres">
      <dgm:prSet presAssocID="{EDFAB397-200A-4DDC-848A-23D5EE19FFED}" presName="text2" presStyleLbl="fgAcc2" presStyleIdx="2" presStyleCnt="4">
        <dgm:presLayoutVars>
          <dgm:chPref val="3"/>
        </dgm:presLayoutVars>
      </dgm:prSet>
      <dgm:spPr/>
    </dgm:pt>
    <dgm:pt modelId="{48A362D7-9F22-4CB1-A400-C7EE8B5EDD4D}" type="pres">
      <dgm:prSet presAssocID="{EDFAB397-200A-4DDC-848A-23D5EE19FFED}" presName="hierChild3" presStyleCnt="0"/>
      <dgm:spPr/>
    </dgm:pt>
    <dgm:pt modelId="{C062F1A6-156C-40B3-BF15-6D0B7F3CEA4A}" type="pres">
      <dgm:prSet presAssocID="{5B96F15A-A020-48A1-A192-928E19FCCD19}" presName="Name10" presStyleLbl="parChTrans1D2" presStyleIdx="3" presStyleCnt="4"/>
      <dgm:spPr/>
    </dgm:pt>
    <dgm:pt modelId="{5A0285AC-18D9-4CD3-AE81-4564861F2D6E}" type="pres">
      <dgm:prSet presAssocID="{D786CF86-161D-4F00-B401-B385B6A530A7}" presName="hierRoot2" presStyleCnt="0"/>
      <dgm:spPr/>
    </dgm:pt>
    <dgm:pt modelId="{FE4E4F63-9637-4200-BC90-F89EDA6C4738}" type="pres">
      <dgm:prSet presAssocID="{D786CF86-161D-4F00-B401-B385B6A530A7}" presName="composite2" presStyleCnt="0"/>
      <dgm:spPr/>
    </dgm:pt>
    <dgm:pt modelId="{2FB82992-595E-41BB-83DA-D38AC550A567}" type="pres">
      <dgm:prSet presAssocID="{D786CF86-161D-4F00-B401-B385B6A530A7}" presName="background2" presStyleLbl="node2" presStyleIdx="3" presStyleCnt="4"/>
      <dgm:spPr/>
    </dgm:pt>
    <dgm:pt modelId="{EADF1497-F504-472D-B042-474A7E030310}" type="pres">
      <dgm:prSet presAssocID="{D786CF86-161D-4F00-B401-B385B6A530A7}" presName="text2" presStyleLbl="fgAcc2" presStyleIdx="3" presStyleCnt="4">
        <dgm:presLayoutVars>
          <dgm:chPref val="3"/>
        </dgm:presLayoutVars>
      </dgm:prSet>
      <dgm:spPr/>
    </dgm:pt>
    <dgm:pt modelId="{F5691C6D-5226-4BE8-9FDF-8F4C3659F30D}" type="pres">
      <dgm:prSet presAssocID="{D786CF86-161D-4F00-B401-B385B6A530A7}" presName="hierChild3" presStyleCnt="0"/>
      <dgm:spPr/>
    </dgm:pt>
  </dgm:ptLst>
  <dgm:cxnLst>
    <dgm:cxn modelId="{515FCD0E-BB27-4FE7-8BD0-911AE630CBF4}" type="presOf" srcId="{593D0A5E-53DB-4E6E-8B4B-3C7103F9CA21}" destId="{4E399FD2-8FD3-4D48-975A-715B16CF8DCE}" srcOrd="0" destOrd="0" presId="urn:microsoft.com/office/officeart/2005/8/layout/hierarchy1"/>
    <dgm:cxn modelId="{029C6029-2F90-4D8E-8DFB-768CAEDCFA9F}" srcId="{8F02EB67-1776-45FB-9737-4D511F505EB7}" destId="{5CA92593-ED5D-40B1-BFF8-D052C664720F}" srcOrd="1" destOrd="0" parTransId="{593D0A5E-53DB-4E6E-8B4B-3C7103F9CA21}" sibTransId="{979569D8-9AB2-4B2F-A5F3-FB7082C86F8A}"/>
    <dgm:cxn modelId="{0DBAD35E-B95B-46AB-B5A4-C2760B0F293C}" type="presOf" srcId="{5B96F15A-A020-48A1-A192-928E19FCCD19}" destId="{C062F1A6-156C-40B3-BF15-6D0B7F3CEA4A}" srcOrd="0" destOrd="0" presId="urn:microsoft.com/office/officeart/2005/8/layout/hierarchy1"/>
    <dgm:cxn modelId="{6DDF5E62-5D6C-42C2-A700-96DC9A4666EE}" type="presOf" srcId="{5CA92593-ED5D-40B1-BFF8-D052C664720F}" destId="{91068C32-091F-4ABB-AFEF-04533D42F50A}" srcOrd="0" destOrd="0" presId="urn:microsoft.com/office/officeart/2005/8/layout/hierarchy1"/>
    <dgm:cxn modelId="{95E3A963-F818-4B98-8081-B131AD81D515}" type="presOf" srcId="{EDFAB397-200A-4DDC-848A-23D5EE19FFED}" destId="{4F33023F-428B-43C0-925B-87F1AD811D40}" srcOrd="0" destOrd="0" presId="urn:microsoft.com/office/officeart/2005/8/layout/hierarchy1"/>
    <dgm:cxn modelId="{AD9C4D6A-6267-471D-939C-D138F6998020}" type="presOf" srcId="{D786CF86-161D-4F00-B401-B385B6A530A7}" destId="{EADF1497-F504-472D-B042-474A7E030310}" srcOrd="0" destOrd="0" presId="urn:microsoft.com/office/officeart/2005/8/layout/hierarchy1"/>
    <dgm:cxn modelId="{5BAD596C-C90C-4954-B718-7223CE3E5361}" type="presOf" srcId="{95E5E9CE-DEDB-4AB8-B194-68AAFE6DC0E1}" destId="{6FD21F6B-B08F-4697-9E6A-733070C98547}" srcOrd="0" destOrd="0" presId="urn:microsoft.com/office/officeart/2005/8/layout/hierarchy1"/>
    <dgm:cxn modelId="{A1294C86-6A48-4DED-AD74-6EFEDF81DE51}" srcId="{8F02EB67-1776-45FB-9737-4D511F505EB7}" destId="{7B9D8163-FA2B-44BE-AA01-4B6F67D78D95}" srcOrd="0" destOrd="0" parTransId="{95E5E9CE-DEDB-4AB8-B194-68AAFE6DC0E1}" sibTransId="{FAF7DD79-7237-4EE6-9749-0256B7431FD9}"/>
    <dgm:cxn modelId="{C12DC79D-4CE0-4A9E-9975-0A20DB9FB648}" srcId="{8F02EB67-1776-45FB-9737-4D511F505EB7}" destId="{EDFAB397-200A-4DDC-848A-23D5EE19FFED}" srcOrd="2" destOrd="0" parTransId="{E0E5D88B-6DEB-4108-AB6C-1BB860357B99}" sibTransId="{A5E86F97-DC8D-411B-AB90-42BAACCC607C}"/>
    <dgm:cxn modelId="{7606F19E-6972-407D-87F1-26E9EAC797CA}" type="presOf" srcId="{DF5D031D-BB60-4D8C-97F3-D612536A267B}" destId="{15BE8E65-4FF2-4602-B3DC-AB2147234B49}" srcOrd="0" destOrd="0" presId="urn:microsoft.com/office/officeart/2005/8/layout/hierarchy1"/>
    <dgm:cxn modelId="{76BCF1A9-7CA7-49FE-9A74-6F8BFB19402E}" srcId="{DF5D031D-BB60-4D8C-97F3-D612536A267B}" destId="{8F02EB67-1776-45FB-9737-4D511F505EB7}" srcOrd="0" destOrd="0" parTransId="{7B35DF37-8BFE-4A57-B920-E4322E999812}" sibTransId="{5A53E6C6-3C16-4888-BD57-C03D3F0A6238}"/>
    <dgm:cxn modelId="{F97018E3-18E0-484C-B723-D8D139B3B33A}" type="presOf" srcId="{7B9D8163-FA2B-44BE-AA01-4B6F67D78D95}" destId="{460BD558-1A3E-475C-BC6B-5A96AEE66F8D}" srcOrd="0" destOrd="0" presId="urn:microsoft.com/office/officeart/2005/8/layout/hierarchy1"/>
    <dgm:cxn modelId="{AE6E09E8-268B-4FD9-95C8-F043AAE88330}" type="presOf" srcId="{8F02EB67-1776-45FB-9737-4D511F505EB7}" destId="{38517FE4-7BD3-4748-A640-CBA3DD65F65B}" srcOrd="0" destOrd="0" presId="urn:microsoft.com/office/officeart/2005/8/layout/hierarchy1"/>
    <dgm:cxn modelId="{DD02FAE9-BB2A-42D6-8450-8B72757B14C7}" type="presOf" srcId="{E0E5D88B-6DEB-4108-AB6C-1BB860357B99}" destId="{4D717C86-FCBB-428F-A9A9-7C27C3D18637}" srcOrd="0" destOrd="0" presId="urn:microsoft.com/office/officeart/2005/8/layout/hierarchy1"/>
    <dgm:cxn modelId="{CBA781EE-5C06-42A1-9289-B60B2932ACB3}" srcId="{8F02EB67-1776-45FB-9737-4D511F505EB7}" destId="{D786CF86-161D-4F00-B401-B385B6A530A7}" srcOrd="3" destOrd="0" parTransId="{5B96F15A-A020-48A1-A192-928E19FCCD19}" sibTransId="{09861639-A299-427D-BB26-FA62FD99293E}"/>
    <dgm:cxn modelId="{CD271681-FE94-46E8-90EE-642979E29B95}" type="presParOf" srcId="{15BE8E65-4FF2-4602-B3DC-AB2147234B49}" destId="{20FC413B-61D3-40A7-9E11-C8E13ECFE405}" srcOrd="0" destOrd="0" presId="urn:microsoft.com/office/officeart/2005/8/layout/hierarchy1"/>
    <dgm:cxn modelId="{92D48287-12B2-4747-BCC1-2861F7718271}" type="presParOf" srcId="{20FC413B-61D3-40A7-9E11-C8E13ECFE405}" destId="{7ACFC29A-461E-4B51-94DF-4F49A7D61C74}" srcOrd="0" destOrd="0" presId="urn:microsoft.com/office/officeart/2005/8/layout/hierarchy1"/>
    <dgm:cxn modelId="{B4A84758-09E1-40EF-BBD1-DF5731647EF3}" type="presParOf" srcId="{7ACFC29A-461E-4B51-94DF-4F49A7D61C74}" destId="{9B7B79EA-5071-4601-8D3B-D8F8B28512D6}" srcOrd="0" destOrd="0" presId="urn:microsoft.com/office/officeart/2005/8/layout/hierarchy1"/>
    <dgm:cxn modelId="{64BD4F51-B7DD-4F63-9817-293BF35B13DF}" type="presParOf" srcId="{7ACFC29A-461E-4B51-94DF-4F49A7D61C74}" destId="{38517FE4-7BD3-4748-A640-CBA3DD65F65B}" srcOrd="1" destOrd="0" presId="urn:microsoft.com/office/officeart/2005/8/layout/hierarchy1"/>
    <dgm:cxn modelId="{21A44654-8580-4B8A-8710-AFD856CCAC3B}" type="presParOf" srcId="{20FC413B-61D3-40A7-9E11-C8E13ECFE405}" destId="{28832891-E128-4E38-B417-D7D6C7105C63}" srcOrd="1" destOrd="0" presId="urn:microsoft.com/office/officeart/2005/8/layout/hierarchy1"/>
    <dgm:cxn modelId="{A03F1822-4886-4209-A536-D5232892F4BD}" type="presParOf" srcId="{28832891-E128-4E38-B417-D7D6C7105C63}" destId="{6FD21F6B-B08F-4697-9E6A-733070C98547}" srcOrd="0" destOrd="0" presId="urn:microsoft.com/office/officeart/2005/8/layout/hierarchy1"/>
    <dgm:cxn modelId="{D0A53D9E-D875-4BE3-B285-55D59F00A6F9}" type="presParOf" srcId="{28832891-E128-4E38-B417-D7D6C7105C63}" destId="{2A9ECD1A-BB90-4ADC-8A0C-E096BF771328}" srcOrd="1" destOrd="0" presId="urn:microsoft.com/office/officeart/2005/8/layout/hierarchy1"/>
    <dgm:cxn modelId="{9DD5AA99-61DA-4BBD-A214-A37A19D7978C}" type="presParOf" srcId="{2A9ECD1A-BB90-4ADC-8A0C-E096BF771328}" destId="{CEACF4E9-9DCC-4EBC-95B6-58183CC7EDBF}" srcOrd="0" destOrd="0" presId="urn:microsoft.com/office/officeart/2005/8/layout/hierarchy1"/>
    <dgm:cxn modelId="{C0281202-3744-4611-A38F-7E09A238181D}" type="presParOf" srcId="{CEACF4E9-9DCC-4EBC-95B6-58183CC7EDBF}" destId="{EB7591D2-90B3-4386-A329-E97AEBFD7E7B}" srcOrd="0" destOrd="0" presId="urn:microsoft.com/office/officeart/2005/8/layout/hierarchy1"/>
    <dgm:cxn modelId="{D4C7BE5A-36D5-4784-A34A-B2859B4032A3}" type="presParOf" srcId="{CEACF4E9-9DCC-4EBC-95B6-58183CC7EDBF}" destId="{460BD558-1A3E-475C-BC6B-5A96AEE66F8D}" srcOrd="1" destOrd="0" presId="urn:microsoft.com/office/officeart/2005/8/layout/hierarchy1"/>
    <dgm:cxn modelId="{EBCB2E61-9D49-4BF5-9031-5B2BF9A401FD}" type="presParOf" srcId="{2A9ECD1A-BB90-4ADC-8A0C-E096BF771328}" destId="{25AE3065-962E-415F-82A8-BD718E953FBE}" srcOrd="1" destOrd="0" presId="urn:microsoft.com/office/officeart/2005/8/layout/hierarchy1"/>
    <dgm:cxn modelId="{4338B495-4940-49FE-ABC5-E7F380D8F455}" type="presParOf" srcId="{28832891-E128-4E38-B417-D7D6C7105C63}" destId="{4E399FD2-8FD3-4D48-975A-715B16CF8DCE}" srcOrd="2" destOrd="0" presId="urn:microsoft.com/office/officeart/2005/8/layout/hierarchy1"/>
    <dgm:cxn modelId="{2C16FF9F-F3AA-4961-9B2A-A848471C6B4F}" type="presParOf" srcId="{28832891-E128-4E38-B417-D7D6C7105C63}" destId="{94CE8E43-0907-4F18-AD2F-AF1CE5EBE75B}" srcOrd="3" destOrd="0" presId="urn:microsoft.com/office/officeart/2005/8/layout/hierarchy1"/>
    <dgm:cxn modelId="{0492F1F7-05AF-40A1-961C-794B560445B4}" type="presParOf" srcId="{94CE8E43-0907-4F18-AD2F-AF1CE5EBE75B}" destId="{036DC670-5745-41C7-B0E7-2133AEC9802A}" srcOrd="0" destOrd="0" presId="urn:microsoft.com/office/officeart/2005/8/layout/hierarchy1"/>
    <dgm:cxn modelId="{F80671D4-4E83-480E-8FB3-EA13574F0410}" type="presParOf" srcId="{036DC670-5745-41C7-B0E7-2133AEC9802A}" destId="{6A010B29-925F-41DD-9B0F-4A53D42B0B72}" srcOrd="0" destOrd="0" presId="urn:microsoft.com/office/officeart/2005/8/layout/hierarchy1"/>
    <dgm:cxn modelId="{003F7C96-A8B9-4899-A876-3C44D407DEF4}" type="presParOf" srcId="{036DC670-5745-41C7-B0E7-2133AEC9802A}" destId="{91068C32-091F-4ABB-AFEF-04533D42F50A}" srcOrd="1" destOrd="0" presId="urn:microsoft.com/office/officeart/2005/8/layout/hierarchy1"/>
    <dgm:cxn modelId="{441C8173-55F6-4FBA-BC00-354539D0B551}" type="presParOf" srcId="{94CE8E43-0907-4F18-AD2F-AF1CE5EBE75B}" destId="{E58DD6B7-0818-4F3F-A624-DAD69ACA057A}" srcOrd="1" destOrd="0" presId="urn:microsoft.com/office/officeart/2005/8/layout/hierarchy1"/>
    <dgm:cxn modelId="{8D5C7129-568D-4306-A51B-2A127FF7EEBF}" type="presParOf" srcId="{28832891-E128-4E38-B417-D7D6C7105C63}" destId="{4D717C86-FCBB-428F-A9A9-7C27C3D18637}" srcOrd="4" destOrd="0" presId="urn:microsoft.com/office/officeart/2005/8/layout/hierarchy1"/>
    <dgm:cxn modelId="{D0ADA18E-6629-4D8C-BCFB-3155769579E0}" type="presParOf" srcId="{28832891-E128-4E38-B417-D7D6C7105C63}" destId="{727D48EB-640D-4253-A738-86B315440F56}" srcOrd="5" destOrd="0" presId="urn:microsoft.com/office/officeart/2005/8/layout/hierarchy1"/>
    <dgm:cxn modelId="{92BFF01F-D113-4462-BE24-AC98C87A2974}" type="presParOf" srcId="{727D48EB-640D-4253-A738-86B315440F56}" destId="{0E1410FB-7E2B-4BCB-951F-EEF1D1C971A2}" srcOrd="0" destOrd="0" presId="urn:microsoft.com/office/officeart/2005/8/layout/hierarchy1"/>
    <dgm:cxn modelId="{3E864018-A4A9-40A3-AB26-FDB640294D12}" type="presParOf" srcId="{0E1410FB-7E2B-4BCB-951F-EEF1D1C971A2}" destId="{D75CF46D-9B01-42CA-8DFB-91A7779D2D93}" srcOrd="0" destOrd="0" presId="urn:microsoft.com/office/officeart/2005/8/layout/hierarchy1"/>
    <dgm:cxn modelId="{44458E6D-9E4C-4323-8915-815ABC524BC8}" type="presParOf" srcId="{0E1410FB-7E2B-4BCB-951F-EEF1D1C971A2}" destId="{4F33023F-428B-43C0-925B-87F1AD811D40}" srcOrd="1" destOrd="0" presId="urn:microsoft.com/office/officeart/2005/8/layout/hierarchy1"/>
    <dgm:cxn modelId="{7055B1CB-33F6-481B-8A9C-D0F0F0F360CE}" type="presParOf" srcId="{727D48EB-640D-4253-A738-86B315440F56}" destId="{48A362D7-9F22-4CB1-A400-C7EE8B5EDD4D}" srcOrd="1" destOrd="0" presId="urn:microsoft.com/office/officeart/2005/8/layout/hierarchy1"/>
    <dgm:cxn modelId="{7AB1585B-5BFB-45D5-992E-E99A0EC20C34}" type="presParOf" srcId="{28832891-E128-4E38-B417-D7D6C7105C63}" destId="{C062F1A6-156C-40B3-BF15-6D0B7F3CEA4A}" srcOrd="6" destOrd="0" presId="urn:microsoft.com/office/officeart/2005/8/layout/hierarchy1"/>
    <dgm:cxn modelId="{D238AFC3-692F-41DF-B68E-6EA50BF4AD78}" type="presParOf" srcId="{28832891-E128-4E38-B417-D7D6C7105C63}" destId="{5A0285AC-18D9-4CD3-AE81-4564861F2D6E}" srcOrd="7" destOrd="0" presId="urn:microsoft.com/office/officeart/2005/8/layout/hierarchy1"/>
    <dgm:cxn modelId="{4B48CB0C-8CB6-49DC-8417-BAAEE6C94947}" type="presParOf" srcId="{5A0285AC-18D9-4CD3-AE81-4564861F2D6E}" destId="{FE4E4F63-9637-4200-BC90-F89EDA6C4738}" srcOrd="0" destOrd="0" presId="urn:microsoft.com/office/officeart/2005/8/layout/hierarchy1"/>
    <dgm:cxn modelId="{7C13CF9E-0B27-4083-8C81-8F8C7F63CEB4}" type="presParOf" srcId="{FE4E4F63-9637-4200-BC90-F89EDA6C4738}" destId="{2FB82992-595E-41BB-83DA-D38AC550A567}" srcOrd="0" destOrd="0" presId="urn:microsoft.com/office/officeart/2005/8/layout/hierarchy1"/>
    <dgm:cxn modelId="{3592FFC7-0E5A-42DE-80BD-A170155CA626}" type="presParOf" srcId="{FE4E4F63-9637-4200-BC90-F89EDA6C4738}" destId="{EADF1497-F504-472D-B042-474A7E030310}" srcOrd="1" destOrd="0" presId="urn:microsoft.com/office/officeart/2005/8/layout/hierarchy1"/>
    <dgm:cxn modelId="{3D8DBF29-522D-41C9-9EB3-C518289B7509}" type="presParOf" srcId="{5A0285AC-18D9-4CD3-AE81-4564861F2D6E}" destId="{F5691C6D-5226-4BE8-9FDF-8F4C3659F30D}" srcOrd="1" destOrd="0" presId="urn:microsoft.com/office/officeart/2005/8/layout/hierarchy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AADB31-74DC-476C-B01F-47D8E7835817}" type="doc">
      <dgm:prSet loTypeId="urn:microsoft.com/office/officeart/2005/8/layout/hList1" loCatId="list" qsTypeId="urn:microsoft.com/office/officeart/2005/8/quickstyle/3d3" qsCatId="3D" csTypeId="urn:microsoft.com/office/officeart/2005/8/colors/colorful4" csCatId="colorful"/>
      <dgm:spPr/>
      <dgm:t>
        <a:bodyPr/>
        <a:lstStyle/>
        <a:p>
          <a:pPr latinLnBrk="1"/>
          <a:endParaRPr lang="ko-KR" altLang="en-US"/>
        </a:p>
      </dgm:t>
    </dgm:pt>
    <dgm:pt modelId="{505C13A4-B758-447F-BC19-00804CA0B0D1}">
      <dgm:prSet/>
      <dgm:spPr/>
      <dgm:t>
        <a:bodyPr/>
        <a:lstStyle/>
        <a:p>
          <a:pPr rtl="0" latinLnBrk="1"/>
          <a:r>
            <a:rPr kumimoji="1" lang="ko-KR" b="0"/>
            <a:t>물질적 이익</a:t>
          </a:r>
          <a:endParaRPr lang="ko-KR"/>
        </a:p>
      </dgm:t>
    </dgm:pt>
    <dgm:pt modelId="{B41B264A-29DE-4E7E-9AD7-448677158911}" type="parTrans" cxnId="{86F48634-B6D0-4E1B-B10A-FDC44484D60B}">
      <dgm:prSet/>
      <dgm:spPr/>
      <dgm:t>
        <a:bodyPr/>
        <a:lstStyle/>
        <a:p>
          <a:pPr latinLnBrk="1"/>
          <a:endParaRPr lang="ko-KR" altLang="en-US"/>
        </a:p>
      </dgm:t>
    </dgm:pt>
    <dgm:pt modelId="{995EFCAE-B21B-4141-825C-5AB2030F9AAD}" type="sibTrans" cxnId="{86F48634-B6D0-4E1B-B10A-FDC44484D60B}">
      <dgm:prSet/>
      <dgm:spPr/>
      <dgm:t>
        <a:bodyPr/>
        <a:lstStyle/>
        <a:p>
          <a:pPr latinLnBrk="1"/>
          <a:endParaRPr lang="ko-KR" altLang="en-US"/>
        </a:p>
      </dgm:t>
    </dgm:pt>
    <dgm:pt modelId="{BBFEFCAB-0642-4D46-86B5-B698D1677285}">
      <dgm:prSet/>
      <dgm:spPr/>
      <dgm:t>
        <a:bodyPr/>
        <a:lstStyle/>
        <a:p>
          <a:pPr rtl="0" latinLnBrk="1"/>
          <a:r>
            <a:rPr kumimoji="1" lang="en-US" b="0"/>
            <a:t>ONE STOP SHOOING </a:t>
          </a:r>
          <a:r>
            <a:rPr kumimoji="1" lang="ko-KR" b="0"/>
            <a:t>시스템의 공간 창출</a:t>
          </a:r>
          <a:endParaRPr lang="ko-KR"/>
        </a:p>
      </dgm:t>
    </dgm:pt>
    <dgm:pt modelId="{495D292A-1BEA-4C89-AF64-B0929695D45A}" type="parTrans" cxnId="{20179F15-9567-4EFE-BB80-4E6A9ABDBE57}">
      <dgm:prSet/>
      <dgm:spPr/>
      <dgm:t>
        <a:bodyPr/>
        <a:lstStyle/>
        <a:p>
          <a:pPr latinLnBrk="1"/>
          <a:endParaRPr lang="ko-KR" altLang="en-US"/>
        </a:p>
      </dgm:t>
    </dgm:pt>
    <dgm:pt modelId="{7290DA1D-2762-4FB3-9686-62394A17B656}" type="sibTrans" cxnId="{20179F15-9567-4EFE-BB80-4E6A9ABDBE57}">
      <dgm:prSet/>
      <dgm:spPr/>
      <dgm:t>
        <a:bodyPr/>
        <a:lstStyle/>
        <a:p>
          <a:pPr latinLnBrk="1"/>
          <a:endParaRPr lang="ko-KR" altLang="en-US"/>
        </a:p>
      </dgm:t>
    </dgm:pt>
    <dgm:pt modelId="{0CCE138E-81D0-47E7-8F16-0CCA02F6F8E0}">
      <dgm:prSet/>
      <dgm:spPr/>
      <dgm:t>
        <a:bodyPr/>
        <a:lstStyle/>
        <a:p>
          <a:pPr rtl="0" latinLnBrk="1"/>
          <a:r>
            <a:rPr kumimoji="1" lang="ko-KR" b="0"/>
            <a:t>심리적 이익</a:t>
          </a:r>
          <a:endParaRPr lang="ko-KR"/>
        </a:p>
      </dgm:t>
    </dgm:pt>
    <dgm:pt modelId="{D5E40297-5AC5-4DDA-B7EF-7CBEB5259180}" type="parTrans" cxnId="{6DFC741A-52AC-4667-BD98-93A672085B30}">
      <dgm:prSet/>
      <dgm:spPr/>
      <dgm:t>
        <a:bodyPr/>
        <a:lstStyle/>
        <a:p>
          <a:pPr latinLnBrk="1"/>
          <a:endParaRPr lang="ko-KR" altLang="en-US"/>
        </a:p>
      </dgm:t>
    </dgm:pt>
    <dgm:pt modelId="{5F40DB73-3F8B-461E-BBFA-3A85938A03A3}" type="sibTrans" cxnId="{6DFC741A-52AC-4667-BD98-93A672085B30}">
      <dgm:prSet/>
      <dgm:spPr/>
      <dgm:t>
        <a:bodyPr/>
        <a:lstStyle/>
        <a:p>
          <a:pPr latinLnBrk="1"/>
          <a:endParaRPr lang="ko-KR" altLang="en-US"/>
        </a:p>
      </dgm:t>
    </dgm:pt>
    <dgm:pt modelId="{34A66BE8-4FD0-4609-B3DA-5CF21A0E28F6}">
      <dgm:prSet/>
      <dgm:spPr/>
      <dgm:t>
        <a:bodyPr/>
        <a:lstStyle/>
        <a:p>
          <a:pPr rtl="0" latinLnBrk="1"/>
          <a:r>
            <a:rPr kumimoji="1" lang="ko-KR" b="0"/>
            <a:t>고객 </a:t>
          </a:r>
          <a:r>
            <a:rPr kumimoji="1" lang="en-US" b="0"/>
            <a:t>TAGET </a:t>
          </a:r>
          <a:r>
            <a:rPr kumimoji="1" lang="ko-KR" b="0"/>
            <a:t>및 매장 특성의 브랜드 다양화</a:t>
          </a:r>
          <a:endParaRPr lang="ko-KR"/>
        </a:p>
      </dgm:t>
    </dgm:pt>
    <dgm:pt modelId="{72641053-240C-44B3-BA09-9323843F500A}" type="parTrans" cxnId="{27A05566-31DF-45F3-95A0-0C331EB2E64A}">
      <dgm:prSet/>
      <dgm:spPr/>
      <dgm:t>
        <a:bodyPr/>
        <a:lstStyle/>
        <a:p>
          <a:pPr latinLnBrk="1"/>
          <a:endParaRPr lang="ko-KR" altLang="en-US"/>
        </a:p>
      </dgm:t>
    </dgm:pt>
    <dgm:pt modelId="{F64A994B-E522-4602-95D5-3B5E4263252B}" type="sibTrans" cxnId="{27A05566-31DF-45F3-95A0-0C331EB2E64A}">
      <dgm:prSet/>
      <dgm:spPr/>
      <dgm:t>
        <a:bodyPr/>
        <a:lstStyle/>
        <a:p>
          <a:pPr latinLnBrk="1"/>
          <a:endParaRPr lang="ko-KR" altLang="en-US"/>
        </a:p>
      </dgm:t>
    </dgm:pt>
    <dgm:pt modelId="{C07A0565-C191-4B29-9C30-A28BA5DCFA1F}">
      <dgm:prSet/>
      <dgm:spPr/>
      <dgm:t>
        <a:bodyPr/>
        <a:lstStyle/>
        <a:p>
          <a:pPr rtl="0" latinLnBrk="1"/>
          <a:r>
            <a:rPr kumimoji="1" lang="ko-KR" b="0"/>
            <a:t>전문 대형 </a:t>
          </a:r>
          <a:r>
            <a:rPr kumimoji="1" lang="en-US" b="0"/>
            <a:t>Bake Shop </a:t>
          </a:r>
          <a:r>
            <a:rPr kumimoji="1" lang="ko-KR" b="0"/>
            <a:t>탄생에 대한 시민의 기대</a:t>
          </a:r>
          <a:endParaRPr lang="ko-KR"/>
        </a:p>
      </dgm:t>
    </dgm:pt>
    <dgm:pt modelId="{BB9490A2-CC89-4876-A0DA-4992FA1714C8}" type="parTrans" cxnId="{C0CE56DC-C254-4F63-9D4B-D236F0A9376A}">
      <dgm:prSet/>
      <dgm:spPr/>
      <dgm:t>
        <a:bodyPr/>
        <a:lstStyle/>
        <a:p>
          <a:pPr latinLnBrk="1"/>
          <a:endParaRPr lang="ko-KR" altLang="en-US"/>
        </a:p>
      </dgm:t>
    </dgm:pt>
    <dgm:pt modelId="{A64522FA-82A3-4546-B86B-ACF13B684DD1}" type="sibTrans" cxnId="{C0CE56DC-C254-4F63-9D4B-D236F0A9376A}">
      <dgm:prSet/>
      <dgm:spPr/>
      <dgm:t>
        <a:bodyPr/>
        <a:lstStyle/>
        <a:p>
          <a:pPr latinLnBrk="1"/>
          <a:endParaRPr lang="ko-KR" altLang="en-US"/>
        </a:p>
      </dgm:t>
    </dgm:pt>
    <dgm:pt modelId="{08B8B040-AF72-4087-AEAC-E7450B05568A}">
      <dgm:prSet/>
      <dgm:spPr/>
      <dgm:t>
        <a:bodyPr/>
        <a:lstStyle/>
        <a:p>
          <a:pPr rtl="0" latinLnBrk="1"/>
          <a:r>
            <a:rPr kumimoji="1" lang="en-US" b="0"/>
            <a:t>Total Issue</a:t>
          </a:r>
          <a:endParaRPr lang="ko-KR"/>
        </a:p>
      </dgm:t>
    </dgm:pt>
    <dgm:pt modelId="{684F46AF-AEE7-4117-B09C-C029D411EA42}" type="parTrans" cxnId="{D58B2693-8682-4254-A7BE-29E245505548}">
      <dgm:prSet/>
      <dgm:spPr/>
      <dgm:t>
        <a:bodyPr/>
        <a:lstStyle/>
        <a:p>
          <a:pPr latinLnBrk="1"/>
          <a:endParaRPr lang="ko-KR" altLang="en-US"/>
        </a:p>
      </dgm:t>
    </dgm:pt>
    <dgm:pt modelId="{9303E732-4B2E-422F-8FA9-34597AC823A8}" type="sibTrans" cxnId="{D58B2693-8682-4254-A7BE-29E245505548}">
      <dgm:prSet/>
      <dgm:spPr/>
      <dgm:t>
        <a:bodyPr/>
        <a:lstStyle/>
        <a:p>
          <a:pPr latinLnBrk="1"/>
          <a:endParaRPr lang="ko-KR" altLang="en-US"/>
        </a:p>
      </dgm:t>
    </dgm:pt>
    <dgm:pt modelId="{0DC8EF52-AD9B-46DB-921A-EE6AB8E4CDD6}">
      <dgm:prSet/>
      <dgm:spPr/>
      <dgm:t>
        <a:bodyPr/>
        <a:lstStyle/>
        <a:p>
          <a:pPr rtl="0" latinLnBrk="1"/>
          <a:r>
            <a:rPr kumimoji="1" lang="en-US" b="0"/>
            <a:t>New Total Baker Shopping </a:t>
          </a:r>
          <a:r>
            <a:rPr kumimoji="1" lang="ko-KR" b="0"/>
            <a:t>문화 창조</a:t>
          </a:r>
          <a:endParaRPr lang="ko-KR"/>
        </a:p>
      </dgm:t>
    </dgm:pt>
    <dgm:pt modelId="{235D84DD-8973-4A3F-9756-1B193D99DCF9}" type="parTrans" cxnId="{2165B5F3-C456-4C80-82B8-BA5973A80E57}">
      <dgm:prSet/>
      <dgm:spPr/>
      <dgm:t>
        <a:bodyPr/>
        <a:lstStyle/>
        <a:p>
          <a:pPr latinLnBrk="1"/>
          <a:endParaRPr lang="ko-KR" altLang="en-US"/>
        </a:p>
      </dgm:t>
    </dgm:pt>
    <dgm:pt modelId="{2ED5E726-B4C2-465E-A8D8-AF154655B332}" type="sibTrans" cxnId="{2165B5F3-C456-4C80-82B8-BA5973A80E57}">
      <dgm:prSet/>
      <dgm:spPr/>
      <dgm:t>
        <a:bodyPr/>
        <a:lstStyle/>
        <a:p>
          <a:pPr latinLnBrk="1"/>
          <a:endParaRPr lang="ko-KR" altLang="en-US"/>
        </a:p>
      </dgm:t>
    </dgm:pt>
    <dgm:pt modelId="{864EE69D-5CE5-4777-897E-23F48F35F195}">
      <dgm:prSet/>
      <dgm:spPr/>
      <dgm:t>
        <a:bodyPr/>
        <a:lstStyle/>
        <a:p>
          <a:pPr rtl="0" latinLnBrk="1"/>
          <a:r>
            <a:rPr kumimoji="1" lang="ko-KR" b="0"/>
            <a:t>주 고객에 대한 최대 편의 제공</a:t>
          </a:r>
          <a:endParaRPr lang="ko-KR"/>
        </a:p>
      </dgm:t>
    </dgm:pt>
    <dgm:pt modelId="{4F86078C-AE89-4D6C-8784-D83C7DEB8FEF}" type="parTrans" cxnId="{25395D52-FAC1-49C8-B700-3B47F86398EF}">
      <dgm:prSet/>
      <dgm:spPr/>
      <dgm:t>
        <a:bodyPr/>
        <a:lstStyle/>
        <a:p>
          <a:pPr latinLnBrk="1"/>
          <a:endParaRPr lang="ko-KR" altLang="en-US"/>
        </a:p>
      </dgm:t>
    </dgm:pt>
    <dgm:pt modelId="{B0BA0F8D-84B0-49FF-8A4C-36076ACD71F6}" type="sibTrans" cxnId="{25395D52-FAC1-49C8-B700-3B47F86398EF}">
      <dgm:prSet/>
      <dgm:spPr/>
      <dgm:t>
        <a:bodyPr/>
        <a:lstStyle/>
        <a:p>
          <a:pPr latinLnBrk="1"/>
          <a:endParaRPr lang="ko-KR" altLang="en-US"/>
        </a:p>
      </dgm:t>
    </dgm:pt>
    <dgm:pt modelId="{12ACCAB1-6413-4AF9-BB94-8BAEBD5CEBD6}" type="pres">
      <dgm:prSet presAssocID="{AFAADB31-74DC-476C-B01F-47D8E7835817}" presName="Name0" presStyleCnt="0">
        <dgm:presLayoutVars>
          <dgm:dir/>
          <dgm:animLvl val="lvl"/>
          <dgm:resizeHandles val="exact"/>
        </dgm:presLayoutVars>
      </dgm:prSet>
      <dgm:spPr/>
    </dgm:pt>
    <dgm:pt modelId="{733765BC-8CA8-480A-A79E-82E4EBD022AA}" type="pres">
      <dgm:prSet presAssocID="{505C13A4-B758-447F-BC19-00804CA0B0D1}" presName="composite" presStyleCnt="0"/>
      <dgm:spPr/>
    </dgm:pt>
    <dgm:pt modelId="{0860817C-52B5-486F-90FC-EC95783ACD5D}" type="pres">
      <dgm:prSet presAssocID="{505C13A4-B758-447F-BC19-00804CA0B0D1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AE1273AB-7D0C-4EA4-97D9-C68D3234E65A}" type="pres">
      <dgm:prSet presAssocID="{505C13A4-B758-447F-BC19-00804CA0B0D1}" presName="desTx" presStyleLbl="alignAccFollowNode1" presStyleIdx="0" presStyleCnt="3">
        <dgm:presLayoutVars>
          <dgm:bulletEnabled val="1"/>
        </dgm:presLayoutVars>
      </dgm:prSet>
      <dgm:spPr/>
    </dgm:pt>
    <dgm:pt modelId="{95B8E8F9-99F2-41B6-AF30-70DDD8C822C0}" type="pres">
      <dgm:prSet presAssocID="{995EFCAE-B21B-4141-825C-5AB2030F9AAD}" presName="space" presStyleCnt="0"/>
      <dgm:spPr/>
    </dgm:pt>
    <dgm:pt modelId="{DA880991-0909-4584-8D58-E69D3FDF00CF}" type="pres">
      <dgm:prSet presAssocID="{0CCE138E-81D0-47E7-8F16-0CCA02F6F8E0}" presName="composite" presStyleCnt="0"/>
      <dgm:spPr/>
    </dgm:pt>
    <dgm:pt modelId="{CCDBFE5B-A19D-484F-978F-B4DDD7077AEC}" type="pres">
      <dgm:prSet presAssocID="{0CCE138E-81D0-47E7-8F16-0CCA02F6F8E0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E4D361E-4CB5-4374-8C5E-BC0F5986BB02}" type="pres">
      <dgm:prSet presAssocID="{0CCE138E-81D0-47E7-8F16-0CCA02F6F8E0}" presName="desTx" presStyleLbl="alignAccFollowNode1" presStyleIdx="1" presStyleCnt="3">
        <dgm:presLayoutVars>
          <dgm:bulletEnabled val="1"/>
        </dgm:presLayoutVars>
      </dgm:prSet>
      <dgm:spPr/>
    </dgm:pt>
    <dgm:pt modelId="{3E642A02-AEEE-452D-B217-899E51439B6F}" type="pres">
      <dgm:prSet presAssocID="{5F40DB73-3F8B-461E-BBFA-3A85938A03A3}" presName="space" presStyleCnt="0"/>
      <dgm:spPr/>
    </dgm:pt>
    <dgm:pt modelId="{6F4BFB18-51A4-4E76-ACD5-60D0B9893DA5}" type="pres">
      <dgm:prSet presAssocID="{08B8B040-AF72-4087-AEAC-E7450B05568A}" presName="composite" presStyleCnt="0"/>
      <dgm:spPr/>
    </dgm:pt>
    <dgm:pt modelId="{383A8D3E-36FD-4C94-AFE3-850463DA51C0}" type="pres">
      <dgm:prSet presAssocID="{08B8B040-AF72-4087-AEAC-E7450B05568A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797A375F-331E-455F-9CD1-75BFBA5F0A44}" type="pres">
      <dgm:prSet presAssocID="{08B8B040-AF72-4087-AEAC-E7450B05568A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51CCCD0D-38B7-411F-826B-0DDEAACB78F7}" type="presOf" srcId="{AFAADB31-74DC-476C-B01F-47D8E7835817}" destId="{12ACCAB1-6413-4AF9-BB94-8BAEBD5CEBD6}" srcOrd="0" destOrd="0" presId="urn:microsoft.com/office/officeart/2005/8/layout/hList1"/>
    <dgm:cxn modelId="{20179F15-9567-4EFE-BB80-4E6A9ABDBE57}" srcId="{505C13A4-B758-447F-BC19-00804CA0B0D1}" destId="{BBFEFCAB-0642-4D46-86B5-B698D1677285}" srcOrd="0" destOrd="0" parTransId="{495D292A-1BEA-4C89-AF64-B0929695D45A}" sibTransId="{7290DA1D-2762-4FB3-9686-62394A17B656}"/>
    <dgm:cxn modelId="{6DFC741A-52AC-4667-BD98-93A672085B30}" srcId="{AFAADB31-74DC-476C-B01F-47D8E7835817}" destId="{0CCE138E-81D0-47E7-8F16-0CCA02F6F8E0}" srcOrd="1" destOrd="0" parTransId="{D5E40297-5AC5-4DDA-B7EF-7CBEB5259180}" sibTransId="{5F40DB73-3F8B-461E-BBFA-3A85938A03A3}"/>
    <dgm:cxn modelId="{AC708C28-BF00-4F2C-AD19-8871493EBD52}" type="presOf" srcId="{BBFEFCAB-0642-4D46-86B5-B698D1677285}" destId="{AE1273AB-7D0C-4EA4-97D9-C68D3234E65A}" srcOrd="0" destOrd="0" presId="urn:microsoft.com/office/officeart/2005/8/layout/hList1"/>
    <dgm:cxn modelId="{86F48634-B6D0-4E1B-B10A-FDC44484D60B}" srcId="{AFAADB31-74DC-476C-B01F-47D8E7835817}" destId="{505C13A4-B758-447F-BC19-00804CA0B0D1}" srcOrd="0" destOrd="0" parTransId="{B41B264A-29DE-4E7E-9AD7-448677158911}" sibTransId="{995EFCAE-B21B-4141-825C-5AB2030F9AAD}"/>
    <dgm:cxn modelId="{FEDFC73F-5489-4349-B243-FC093E9BF8A9}" type="presOf" srcId="{08B8B040-AF72-4087-AEAC-E7450B05568A}" destId="{383A8D3E-36FD-4C94-AFE3-850463DA51C0}" srcOrd="0" destOrd="0" presId="urn:microsoft.com/office/officeart/2005/8/layout/hList1"/>
    <dgm:cxn modelId="{BA547064-2C4B-4BBD-8634-C1AE9F98F2DD}" type="presOf" srcId="{34A66BE8-4FD0-4609-B3DA-5CF21A0E28F6}" destId="{3E4D361E-4CB5-4374-8C5E-BC0F5986BB02}" srcOrd="0" destOrd="0" presId="urn:microsoft.com/office/officeart/2005/8/layout/hList1"/>
    <dgm:cxn modelId="{27A05566-31DF-45F3-95A0-0C331EB2E64A}" srcId="{0CCE138E-81D0-47E7-8F16-0CCA02F6F8E0}" destId="{34A66BE8-4FD0-4609-B3DA-5CF21A0E28F6}" srcOrd="0" destOrd="0" parTransId="{72641053-240C-44B3-BA09-9323843F500A}" sibTransId="{F64A994B-E522-4602-95D5-3B5E4263252B}"/>
    <dgm:cxn modelId="{E52C484B-CA83-4E36-A9A2-08EBB0ED9C1D}" type="presOf" srcId="{864EE69D-5CE5-4777-897E-23F48F35F195}" destId="{797A375F-331E-455F-9CD1-75BFBA5F0A44}" srcOrd="0" destOrd="1" presId="urn:microsoft.com/office/officeart/2005/8/layout/hList1"/>
    <dgm:cxn modelId="{6B702C50-8B35-4716-B7DE-A682C838069F}" type="presOf" srcId="{C07A0565-C191-4B29-9C30-A28BA5DCFA1F}" destId="{3E4D361E-4CB5-4374-8C5E-BC0F5986BB02}" srcOrd="0" destOrd="1" presId="urn:microsoft.com/office/officeart/2005/8/layout/hList1"/>
    <dgm:cxn modelId="{25395D52-FAC1-49C8-B700-3B47F86398EF}" srcId="{08B8B040-AF72-4087-AEAC-E7450B05568A}" destId="{864EE69D-5CE5-4777-897E-23F48F35F195}" srcOrd="1" destOrd="0" parTransId="{4F86078C-AE89-4D6C-8784-D83C7DEB8FEF}" sibTransId="{B0BA0F8D-84B0-49FF-8A4C-36076ACD71F6}"/>
    <dgm:cxn modelId="{4B4CD874-F73F-4FE5-BA10-1953CC406613}" type="presOf" srcId="{0CCE138E-81D0-47E7-8F16-0CCA02F6F8E0}" destId="{CCDBFE5B-A19D-484F-978F-B4DDD7077AEC}" srcOrd="0" destOrd="0" presId="urn:microsoft.com/office/officeart/2005/8/layout/hList1"/>
    <dgm:cxn modelId="{D58B2693-8682-4254-A7BE-29E245505548}" srcId="{AFAADB31-74DC-476C-B01F-47D8E7835817}" destId="{08B8B040-AF72-4087-AEAC-E7450B05568A}" srcOrd="2" destOrd="0" parTransId="{684F46AF-AEE7-4117-B09C-C029D411EA42}" sibTransId="{9303E732-4B2E-422F-8FA9-34597AC823A8}"/>
    <dgm:cxn modelId="{116B5CD2-97F7-4C1F-9A2F-C5CCCEA47818}" type="presOf" srcId="{0DC8EF52-AD9B-46DB-921A-EE6AB8E4CDD6}" destId="{797A375F-331E-455F-9CD1-75BFBA5F0A44}" srcOrd="0" destOrd="0" presId="urn:microsoft.com/office/officeart/2005/8/layout/hList1"/>
    <dgm:cxn modelId="{7B9959D8-220E-4497-AF07-654EE1C1274B}" type="presOf" srcId="{505C13A4-B758-447F-BC19-00804CA0B0D1}" destId="{0860817C-52B5-486F-90FC-EC95783ACD5D}" srcOrd="0" destOrd="0" presId="urn:microsoft.com/office/officeart/2005/8/layout/hList1"/>
    <dgm:cxn modelId="{C0CE56DC-C254-4F63-9D4B-D236F0A9376A}" srcId="{0CCE138E-81D0-47E7-8F16-0CCA02F6F8E0}" destId="{C07A0565-C191-4B29-9C30-A28BA5DCFA1F}" srcOrd="1" destOrd="0" parTransId="{BB9490A2-CC89-4876-A0DA-4992FA1714C8}" sibTransId="{A64522FA-82A3-4546-B86B-ACF13B684DD1}"/>
    <dgm:cxn modelId="{2165B5F3-C456-4C80-82B8-BA5973A80E57}" srcId="{08B8B040-AF72-4087-AEAC-E7450B05568A}" destId="{0DC8EF52-AD9B-46DB-921A-EE6AB8E4CDD6}" srcOrd="0" destOrd="0" parTransId="{235D84DD-8973-4A3F-9756-1B193D99DCF9}" sibTransId="{2ED5E726-B4C2-465E-A8D8-AF154655B332}"/>
    <dgm:cxn modelId="{8A6ADE12-D04E-4187-8975-97DCABFA2481}" type="presParOf" srcId="{12ACCAB1-6413-4AF9-BB94-8BAEBD5CEBD6}" destId="{733765BC-8CA8-480A-A79E-82E4EBD022AA}" srcOrd="0" destOrd="0" presId="urn:microsoft.com/office/officeart/2005/8/layout/hList1"/>
    <dgm:cxn modelId="{51DDF15A-72DA-4784-B0C2-F2B9F3F9A172}" type="presParOf" srcId="{733765BC-8CA8-480A-A79E-82E4EBD022AA}" destId="{0860817C-52B5-486F-90FC-EC95783ACD5D}" srcOrd="0" destOrd="0" presId="urn:microsoft.com/office/officeart/2005/8/layout/hList1"/>
    <dgm:cxn modelId="{9E222DBC-48D8-4CB4-A65D-C73D0F7E9C3C}" type="presParOf" srcId="{733765BC-8CA8-480A-A79E-82E4EBD022AA}" destId="{AE1273AB-7D0C-4EA4-97D9-C68D3234E65A}" srcOrd="1" destOrd="0" presId="urn:microsoft.com/office/officeart/2005/8/layout/hList1"/>
    <dgm:cxn modelId="{C423FAE7-B89C-4B33-A39F-44F028D40974}" type="presParOf" srcId="{12ACCAB1-6413-4AF9-BB94-8BAEBD5CEBD6}" destId="{95B8E8F9-99F2-41B6-AF30-70DDD8C822C0}" srcOrd="1" destOrd="0" presId="urn:microsoft.com/office/officeart/2005/8/layout/hList1"/>
    <dgm:cxn modelId="{6FE71E63-E842-4A76-B15F-EC3BD4A90B4D}" type="presParOf" srcId="{12ACCAB1-6413-4AF9-BB94-8BAEBD5CEBD6}" destId="{DA880991-0909-4584-8D58-E69D3FDF00CF}" srcOrd="2" destOrd="0" presId="urn:microsoft.com/office/officeart/2005/8/layout/hList1"/>
    <dgm:cxn modelId="{AE096401-9C46-4075-AA44-D93030E54CB0}" type="presParOf" srcId="{DA880991-0909-4584-8D58-E69D3FDF00CF}" destId="{CCDBFE5B-A19D-484F-978F-B4DDD7077AEC}" srcOrd="0" destOrd="0" presId="urn:microsoft.com/office/officeart/2005/8/layout/hList1"/>
    <dgm:cxn modelId="{703F7B79-7B84-40B2-8CE9-CBE00B694D4E}" type="presParOf" srcId="{DA880991-0909-4584-8D58-E69D3FDF00CF}" destId="{3E4D361E-4CB5-4374-8C5E-BC0F5986BB02}" srcOrd="1" destOrd="0" presId="urn:microsoft.com/office/officeart/2005/8/layout/hList1"/>
    <dgm:cxn modelId="{E455BAE1-2594-4B93-A159-1A67031E1DAA}" type="presParOf" srcId="{12ACCAB1-6413-4AF9-BB94-8BAEBD5CEBD6}" destId="{3E642A02-AEEE-452D-B217-899E51439B6F}" srcOrd="3" destOrd="0" presId="urn:microsoft.com/office/officeart/2005/8/layout/hList1"/>
    <dgm:cxn modelId="{4D06B6DC-E77B-4DFF-9A6D-6CE47BBD4DE6}" type="presParOf" srcId="{12ACCAB1-6413-4AF9-BB94-8BAEBD5CEBD6}" destId="{6F4BFB18-51A4-4E76-ACD5-60D0B9893DA5}" srcOrd="4" destOrd="0" presId="urn:microsoft.com/office/officeart/2005/8/layout/hList1"/>
    <dgm:cxn modelId="{50764701-359E-47FA-AF46-D6652DE6F34D}" type="presParOf" srcId="{6F4BFB18-51A4-4E76-ACD5-60D0B9893DA5}" destId="{383A8D3E-36FD-4C94-AFE3-850463DA51C0}" srcOrd="0" destOrd="0" presId="urn:microsoft.com/office/officeart/2005/8/layout/hList1"/>
    <dgm:cxn modelId="{2896D9F2-D3EF-45CE-84E3-F583701A72F6}" type="presParOf" srcId="{6F4BFB18-51A4-4E76-ACD5-60D0B9893DA5}" destId="{797A375F-331E-455F-9CD1-75BFBA5F0A4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62F1A6-156C-40B3-BF15-6D0B7F3CEA4A}">
      <dsp:nvSpPr>
        <dsp:cNvPr id="0" name=""/>
        <dsp:cNvSpPr/>
      </dsp:nvSpPr>
      <dsp:spPr>
        <a:xfrm>
          <a:off x="807199" y="1399398"/>
          <a:ext cx="2951462" cy="468209"/>
        </a:xfrm>
        <a:custGeom>
          <a:avLst/>
          <a:gdLst/>
          <a:ahLst/>
          <a:cxnLst/>
          <a:rect l="0" t="0" r="0" b="0"/>
          <a:pathLst>
            <a:path>
              <a:moveTo>
                <a:pt x="2951462" y="0"/>
              </a:moveTo>
              <a:lnTo>
                <a:pt x="2951462" y="319070"/>
              </a:lnTo>
              <a:lnTo>
                <a:pt x="0" y="319070"/>
              </a:lnTo>
              <a:lnTo>
                <a:pt x="0" y="468209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717C86-FCBB-428F-A9A9-7C27C3D18637}">
      <dsp:nvSpPr>
        <dsp:cNvPr id="0" name=""/>
        <dsp:cNvSpPr/>
      </dsp:nvSpPr>
      <dsp:spPr>
        <a:xfrm>
          <a:off x="2774840" y="1399398"/>
          <a:ext cx="983820" cy="468209"/>
        </a:xfrm>
        <a:custGeom>
          <a:avLst/>
          <a:gdLst/>
          <a:ahLst/>
          <a:cxnLst/>
          <a:rect l="0" t="0" r="0" b="0"/>
          <a:pathLst>
            <a:path>
              <a:moveTo>
                <a:pt x="983820" y="0"/>
              </a:moveTo>
              <a:lnTo>
                <a:pt x="983820" y="319070"/>
              </a:lnTo>
              <a:lnTo>
                <a:pt x="0" y="319070"/>
              </a:lnTo>
              <a:lnTo>
                <a:pt x="0" y="468209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399FD2-8FD3-4D48-975A-715B16CF8DCE}">
      <dsp:nvSpPr>
        <dsp:cNvPr id="0" name=""/>
        <dsp:cNvSpPr/>
      </dsp:nvSpPr>
      <dsp:spPr>
        <a:xfrm>
          <a:off x="3758661" y="1399398"/>
          <a:ext cx="983820" cy="4682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070"/>
              </a:lnTo>
              <a:lnTo>
                <a:pt x="983820" y="319070"/>
              </a:lnTo>
              <a:lnTo>
                <a:pt x="983820" y="468209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D21F6B-B08F-4697-9E6A-733070C98547}">
      <dsp:nvSpPr>
        <dsp:cNvPr id="0" name=""/>
        <dsp:cNvSpPr/>
      </dsp:nvSpPr>
      <dsp:spPr>
        <a:xfrm>
          <a:off x="3758661" y="1399398"/>
          <a:ext cx="2951462" cy="4682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9070"/>
              </a:lnTo>
              <a:lnTo>
                <a:pt x="2951462" y="319070"/>
              </a:lnTo>
              <a:lnTo>
                <a:pt x="2951462" y="468209"/>
              </a:lnTo>
            </a:path>
          </a:pathLst>
        </a:cu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7B79EA-5071-4601-8D3B-D8F8B28512D6}">
      <dsp:nvSpPr>
        <dsp:cNvPr id="0" name=""/>
        <dsp:cNvSpPr/>
      </dsp:nvSpPr>
      <dsp:spPr>
        <a:xfrm>
          <a:off x="2953717" y="377118"/>
          <a:ext cx="1609888" cy="10222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517FE4-7BD3-4748-A640-CBA3DD65F65B}">
      <dsp:nvSpPr>
        <dsp:cNvPr id="0" name=""/>
        <dsp:cNvSpPr/>
      </dsp:nvSpPr>
      <dsp:spPr>
        <a:xfrm>
          <a:off x="3132593" y="547051"/>
          <a:ext cx="1609888" cy="10222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축제 분위기</a:t>
          </a:r>
        </a:p>
      </dsp:txBody>
      <dsp:txXfrm>
        <a:off x="3162535" y="576993"/>
        <a:ext cx="1550004" cy="962395"/>
      </dsp:txXfrm>
    </dsp:sp>
    <dsp:sp modelId="{EB7591D2-90B3-4386-A329-E97AEBFD7E7B}">
      <dsp:nvSpPr>
        <dsp:cNvPr id="0" name=""/>
        <dsp:cNvSpPr/>
      </dsp:nvSpPr>
      <dsp:spPr>
        <a:xfrm>
          <a:off x="5905180" y="1867607"/>
          <a:ext cx="1609888" cy="10222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60BD558-1A3E-475C-BC6B-5A96AEE66F8D}">
      <dsp:nvSpPr>
        <dsp:cNvPr id="0" name=""/>
        <dsp:cNvSpPr/>
      </dsp:nvSpPr>
      <dsp:spPr>
        <a:xfrm>
          <a:off x="6084056" y="2037539"/>
          <a:ext cx="1609888" cy="10222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이미지 강조</a:t>
          </a:r>
        </a:p>
      </dsp:txBody>
      <dsp:txXfrm>
        <a:off x="6113998" y="2067481"/>
        <a:ext cx="1550004" cy="962395"/>
      </dsp:txXfrm>
    </dsp:sp>
    <dsp:sp modelId="{6A010B29-925F-41DD-9B0F-4A53D42B0B72}">
      <dsp:nvSpPr>
        <dsp:cNvPr id="0" name=""/>
        <dsp:cNvSpPr/>
      </dsp:nvSpPr>
      <dsp:spPr>
        <a:xfrm>
          <a:off x="3937538" y="1867607"/>
          <a:ext cx="1609888" cy="10222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1068C32-091F-4ABB-AFEF-04533D42F50A}">
      <dsp:nvSpPr>
        <dsp:cNvPr id="0" name=""/>
        <dsp:cNvSpPr/>
      </dsp:nvSpPr>
      <dsp:spPr>
        <a:xfrm>
          <a:off x="4116414" y="2037539"/>
          <a:ext cx="1609888" cy="10222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친밀감 유도</a:t>
          </a:r>
        </a:p>
      </dsp:txBody>
      <dsp:txXfrm>
        <a:off x="4146356" y="2067481"/>
        <a:ext cx="1550004" cy="962395"/>
      </dsp:txXfrm>
    </dsp:sp>
    <dsp:sp modelId="{D75CF46D-9B01-42CA-8DFB-91A7779D2D93}">
      <dsp:nvSpPr>
        <dsp:cNvPr id="0" name=""/>
        <dsp:cNvSpPr/>
      </dsp:nvSpPr>
      <dsp:spPr>
        <a:xfrm>
          <a:off x="1969896" y="1867607"/>
          <a:ext cx="1609888" cy="10222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F33023F-428B-43C0-925B-87F1AD811D40}">
      <dsp:nvSpPr>
        <dsp:cNvPr id="0" name=""/>
        <dsp:cNvSpPr/>
      </dsp:nvSpPr>
      <dsp:spPr>
        <a:xfrm>
          <a:off x="2148773" y="2037539"/>
          <a:ext cx="1609888" cy="10222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버라이어티</a:t>
          </a:r>
        </a:p>
      </dsp:txBody>
      <dsp:txXfrm>
        <a:off x="2178715" y="2067481"/>
        <a:ext cx="1550004" cy="962395"/>
      </dsp:txXfrm>
    </dsp:sp>
    <dsp:sp modelId="{2FB82992-595E-41BB-83DA-D38AC550A567}">
      <dsp:nvSpPr>
        <dsp:cNvPr id="0" name=""/>
        <dsp:cNvSpPr/>
      </dsp:nvSpPr>
      <dsp:spPr>
        <a:xfrm>
          <a:off x="2254" y="1867607"/>
          <a:ext cx="1609888" cy="102227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ADF1497-F504-472D-B042-474A7E030310}">
      <dsp:nvSpPr>
        <dsp:cNvPr id="0" name=""/>
        <dsp:cNvSpPr/>
      </dsp:nvSpPr>
      <dsp:spPr>
        <a:xfrm>
          <a:off x="181131" y="2037539"/>
          <a:ext cx="1609888" cy="102227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cene3d>
            <a:camera prst="orthographicFront"/>
            <a:lightRig rig="soft" dir="t">
              <a:rot lat="0" lon="0" rev="10800000"/>
            </a:lightRig>
          </a:scene3d>
          <a:sp3d>
            <a:bevelT w="27940" h="12700"/>
            <a:contourClr>
              <a:srgbClr val="DDDDDD"/>
            </a:contourClr>
          </a:sp3d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b="1" kern="1200" cap="none" spc="150">
              <a:ln w="11430"/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rPr>
            <a:t>클래식 분위기</a:t>
          </a:r>
        </a:p>
      </dsp:txBody>
      <dsp:txXfrm>
        <a:off x="211073" y="2067481"/>
        <a:ext cx="1550004" cy="9623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60817C-52B5-486F-90FC-EC95783ACD5D}">
      <dsp:nvSpPr>
        <dsp:cNvPr id="0" name=""/>
        <dsp:cNvSpPr/>
      </dsp:nvSpPr>
      <dsp:spPr>
        <a:xfrm>
          <a:off x="2405" y="43386"/>
          <a:ext cx="2344935" cy="57600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ko-KR" sz="2000" b="0" kern="1200"/>
            <a:t>물질적 이익</a:t>
          </a:r>
          <a:endParaRPr lang="ko-KR" sz="2000" kern="1200"/>
        </a:p>
      </dsp:txBody>
      <dsp:txXfrm>
        <a:off x="2405" y="43386"/>
        <a:ext cx="2344935" cy="576000"/>
      </dsp:txXfrm>
    </dsp:sp>
    <dsp:sp modelId="{AE1273AB-7D0C-4EA4-97D9-C68D3234E65A}">
      <dsp:nvSpPr>
        <dsp:cNvPr id="0" name=""/>
        <dsp:cNvSpPr/>
      </dsp:nvSpPr>
      <dsp:spPr>
        <a:xfrm>
          <a:off x="2405" y="619386"/>
          <a:ext cx="2344935" cy="2774165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en-US" sz="2000" b="0" kern="1200"/>
            <a:t>ONE STOP SHOOING </a:t>
          </a:r>
          <a:r>
            <a:rPr kumimoji="1" lang="ko-KR" sz="2000" b="0" kern="1200"/>
            <a:t>시스템의 공간 창출</a:t>
          </a:r>
          <a:endParaRPr lang="ko-KR" sz="2000" kern="1200"/>
        </a:p>
      </dsp:txBody>
      <dsp:txXfrm>
        <a:off x="2405" y="619386"/>
        <a:ext cx="2344935" cy="2774165"/>
      </dsp:txXfrm>
    </dsp:sp>
    <dsp:sp modelId="{CCDBFE5B-A19D-484F-978F-B4DDD7077AEC}">
      <dsp:nvSpPr>
        <dsp:cNvPr id="0" name=""/>
        <dsp:cNvSpPr/>
      </dsp:nvSpPr>
      <dsp:spPr>
        <a:xfrm>
          <a:off x="2675632" y="43386"/>
          <a:ext cx="2344935" cy="576000"/>
        </a:xfrm>
        <a:prstGeom prst="rect">
          <a:avLst/>
        </a:prstGeom>
        <a:solidFill>
          <a:schemeClr val="accent4">
            <a:hueOff val="2742807"/>
            <a:satOff val="3723"/>
            <a:lumOff val="627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ko-KR" sz="2000" b="0" kern="1200"/>
            <a:t>심리적 이익</a:t>
          </a:r>
          <a:endParaRPr lang="ko-KR" sz="2000" kern="1200"/>
        </a:p>
      </dsp:txBody>
      <dsp:txXfrm>
        <a:off x="2675632" y="43386"/>
        <a:ext cx="2344935" cy="576000"/>
      </dsp:txXfrm>
    </dsp:sp>
    <dsp:sp modelId="{3E4D361E-4CB5-4374-8C5E-BC0F5986BB02}">
      <dsp:nvSpPr>
        <dsp:cNvPr id="0" name=""/>
        <dsp:cNvSpPr/>
      </dsp:nvSpPr>
      <dsp:spPr>
        <a:xfrm>
          <a:off x="2675632" y="619386"/>
          <a:ext cx="2344935" cy="2774165"/>
        </a:xfrm>
        <a:prstGeom prst="rect">
          <a:avLst/>
        </a:prstGeom>
        <a:solidFill>
          <a:schemeClr val="accent4">
            <a:tint val="40000"/>
            <a:alpha val="90000"/>
            <a:hueOff val="2811997"/>
            <a:satOff val="3644"/>
            <a:lumOff val="145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ko-KR" sz="2000" b="0" kern="1200"/>
            <a:t>고객 </a:t>
          </a:r>
          <a:r>
            <a:rPr kumimoji="1" lang="en-US" sz="2000" b="0" kern="1200"/>
            <a:t>TAGET </a:t>
          </a:r>
          <a:r>
            <a:rPr kumimoji="1" lang="ko-KR" sz="2000" b="0" kern="1200"/>
            <a:t>및 매장 특성의 브랜드 다양화</a:t>
          </a:r>
          <a:endParaRPr lang="ko-KR" sz="2000" kern="1200"/>
        </a:p>
        <a:p>
          <a:pPr marL="228600" lvl="1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ko-KR" sz="2000" b="0" kern="1200"/>
            <a:t>전문 대형 </a:t>
          </a:r>
          <a:r>
            <a:rPr kumimoji="1" lang="en-US" sz="2000" b="0" kern="1200"/>
            <a:t>Bake Shop </a:t>
          </a:r>
          <a:r>
            <a:rPr kumimoji="1" lang="ko-KR" sz="2000" b="0" kern="1200"/>
            <a:t>탄생에 대한 시민의 기대</a:t>
          </a:r>
          <a:endParaRPr lang="ko-KR" sz="2000" kern="1200"/>
        </a:p>
      </dsp:txBody>
      <dsp:txXfrm>
        <a:off x="2675632" y="619386"/>
        <a:ext cx="2344935" cy="2774165"/>
      </dsp:txXfrm>
    </dsp:sp>
    <dsp:sp modelId="{383A8D3E-36FD-4C94-AFE3-850463DA51C0}">
      <dsp:nvSpPr>
        <dsp:cNvPr id="0" name=""/>
        <dsp:cNvSpPr/>
      </dsp:nvSpPr>
      <dsp:spPr>
        <a:xfrm>
          <a:off x="5348859" y="43386"/>
          <a:ext cx="2344935" cy="576000"/>
        </a:xfrm>
        <a:prstGeom prst="rect">
          <a:avLst/>
        </a:prstGeom>
        <a:solidFill>
          <a:schemeClr val="accent4">
            <a:hueOff val="5485614"/>
            <a:satOff val="7445"/>
            <a:lumOff val="12549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 rtl="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000" b="0" kern="1200"/>
            <a:t>Total Issue</a:t>
          </a:r>
          <a:endParaRPr lang="ko-KR" sz="2000" kern="1200"/>
        </a:p>
      </dsp:txBody>
      <dsp:txXfrm>
        <a:off x="5348859" y="43386"/>
        <a:ext cx="2344935" cy="576000"/>
      </dsp:txXfrm>
    </dsp:sp>
    <dsp:sp modelId="{797A375F-331E-455F-9CD1-75BFBA5F0A44}">
      <dsp:nvSpPr>
        <dsp:cNvPr id="0" name=""/>
        <dsp:cNvSpPr/>
      </dsp:nvSpPr>
      <dsp:spPr>
        <a:xfrm>
          <a:off x="5348859" y="619386"/>
          <a:ext cx="2344935" cy="2774165"/>
        </a:xfrm>
        <a:prstGeom prst="rect">
          <a:avLst/>
        </a:prstGeom>
        <a:solidFill>
          <a:schemeClr val="accent4">
            <a:tint val="40000"/>
            <a:alpha val="90000"/>
            <a:hueOff val="5623994"/>
            <a:satOff val="7288"/>
            <a:lumOff val="290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en-US" sz="2000" b="0" kern="1200"/>
            <a:t>New Total Baker Shopping </a:t>
          </a:r>
          <a:r>
            <a:rPr kumimoji="1" lang="ko-KR" sz="2000" b="0" kern="1200"/>
            <a:t>문화 창조</a:t>
          </a:r>
          <a:endParaRPr lang="ko-KR" sz="2000" kern="1200"/>
        </a:p>
        <a:p>
          <a:pPr marL="228600" lvl="1" indent="-228600" algn="l" defTabSz="889000" rtl="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ko-KR" sz="2000" b="0" kern="1200"/>
            <a:t>주 고객에 대한 최대 편의 제공</a:t>
          </a:r>
          <a:endParaRPr lang="ko-KR" sz="2000" kern="1200"/>
        </a:p>
      </dsp:txBody>
      <dsp:txXfrm>
        <a:off x="5348859" y="619386"/>
        <a:ext cx="2344935" cy="2774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F5831-BDC0-4F2E-A546-900F0678C076}" type="datetimeFigureOut">
              <a:rPr lang="ko-KR" altLang="en-US" smtClean="0"/>
              <a:pPr/>
              <a:t>2017-05-29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ABD07D-A89E-4089-B566-FEEBE9DB0A1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5803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9763BB-8F73-4766-9030-C6360C266089}" type="datetimeFigureOut">
              <a:rPr lang="ko-KR" altLang="en-US" smtClean="0"/>
              <a:t>2017-05-29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09733-7FE6-43D3-96A2-37DCBB9DAF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813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009733-7FE6-43D3-96A2-37DCBB9DAFE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6282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 bwMode="gray"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7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505200" y="1828800"/>
            <a:ext cx="5257800" cy="685800"/>
          </a:xfrm>
        </p:spPr>
        <p:txBody>
          <a:bodyPr anchor="b"/>
          <a:lstStyle>
            <a:lvl1pPr algn="ctr">
              <a:defRPr sz="33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altLang="ko-KR"/>
          </a:p>
        </p:txBody>
      </p:sp>
      <p:sp>
        <p:nvSpPr>
          <p:cNvPr id="4157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505200" y="2706296"/>
            <a:ext cx="5257800" cy="56197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effectLst/>
              </a:defRPr>
            </a:lvl1pPr>
          </a:lstStyle>
          <a:p>
            <a:r>
              <a:rPr lang="ko-KR" altLang="en-US"/>
              <a:t>마스터 부제목 스타일 편집</a:t>
            </a:r>
            <a:endParaRPr lang="en-US" altLang="ko-KR"/>
          </a:p>
        </p:txBody>
      </p:sp>
      <p:sp>
        <p:nvSpPr>
          <p:cNvPr id="415748" name="Rectangle 4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en-US" altLang="ko-KR"/>
          </a:p>
        </p:txBody>
      </p:sp>
      <p:sp>
        <p:nvSpPr>
          <p:cNvPr id="415749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endParaRPr lang="en-US" altLang="ko-KR"/>
          </a:p>
        </p:txBody>
      </p:sp>
      <p:sp>
        <p:nvSpPr>
          <p:cNvPr id="415750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fld id="{26C1C9C4-384E-45DA-BBA3-A60F3BC23ECF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A7E861-A7AE-445A-BA00-A8623F322B74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86550" y="114300"/>
            <a:ext cx="1924050" cy="46863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914400" y="114300"/>
            <a:ext cx="5619750" cy="46863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DF1D98-D55C-47AF-A951-F96CA2662C42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7AC9-F615-4ED2-971F-48A56F9839F8}" type="datetimeFigureOut">
              <a:rPr lang="ko-KR" altLang="en-US" smtClean="0"/>
              <a:t>2017-05-29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C3CCC-BAE2-45AE-AF5D-E9AAFAE300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1722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914400" y="1178709"/>
            <a:ext cx="7696200" cy="3436143"/>
          </a:xfrm>
        </p:spPr>
        <p:txBody>
          <a:bodyPr/>
          <a:lstStyle>
            <a:lvl1pPr>
              <a:buSzPct val="100000"/>
              <a:buFontTx/>
              <a:buBlip>
                <a:blip r:embed="rId2"/>
              </a:buBlip>
              <a:defRPr>
                <a:latin typeface="+mn-ea"/>
                <a:ea typeface="+mn-ea"/>
              </a:defRPr>
            </a:lvl1pPr>
            <a:lvl2pPr>
              <a:defRPr>
                <a:latin typeface="+mn-ea"/>
                <a:ea typeface="+mn-ea"/>
              </a:defRPr>
            </a:lvl2pPr>
            <a:lvl3pPr>
              <a:defRPr>
                <a:latin typeface="+mn-ea"/>
                <a:ea typeface="+mn-ea"/>
              </a:defRPr>
            </a:lvl3pPr>
            <a:lvl4pPr>
              <a:defRPr>
                <a:latin typeface="+mn-ea"/>
                <a:ea typeface="+mn-ea"/>
              </a:defRPr>
            </a:lvl4pPr>
            <a:lvl5pPr>
              <a:defRPr>
                <a:latin typeface="+mn-ea"/>
                <a:ea typeface="+mn-ea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F84415-3FDD-4EB2-8A2A-30F50399DF4C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0F943E-501F-4BA5-A6AE-EF938EB7FC3F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47616" y="1257300"/>
            <a:ext cx="3981508" cy="34040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714876" y="1257300"/>
            <a:ext cx="3981508" cy="34040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FB91AC-15B8-483E-A139-4D7DB5618473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0113" y="87474"/>
            <a:ext cx="7848351" cy="863836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874E9E-4727-4AA1-9887-BAEA3F035037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D01792-9762-4265-8669-455DB1A6BAE7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F5FD2B-75AA-4958-ADC0-E4EA9CFBDCE5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48C20C-EACF-4AB2-8306-A9E66E02D81E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FA6792-2227-441A-98B7-7862E80BDA34}" type="slidenum">
              <a:rPr lang="en-US" altLang="ko-KR"/>
              <a:pPr/>
              <a:t>‹#›</a:t>
            </a:fld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 bwMode="auto">
          <a:xfrm>
            <a:off x="0" y="1017973"/>
            <a:ext cx="9144000" cy="4125527"/>
          </a:xfrm>
          <a:prstGeom prst="rect">
            <a:avLst/>
          </a:prstGeom>
          <a:ln>
            <a:noFill/>
            <a:headEnd type="none" w="sm" len="sm"/>
            <a:tailEnd type="none" w="sm" len="sm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4147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114300"/>
            <a:ext cx="76962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ko-KR"/>
          </a:p>
        </p:txBody>
      </p:sp>
      <p:sp>
        <p:nvSpPr>
          <p:cNvPr id="4147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28596" y="1125130"/>
            <a:ext cx="8286808" cy="3489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altLang="ko-KR"/>
          </a:p>
        </p:txBody>
      </p:sp>
      <p:sp>
        <p:nvSpPr>
          <p:cNvPr id="4147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50" b="0">
                <a:solidFill>
                  <a:schemeClr val="bg2"/>
                </a:solidFill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4147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50" b="0">
                <a:solidFill>
                  <a:schemeClr val="bg2"/>
                </a:solidFill>
                <a:ea typeface="굴림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4147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3919"/>
            <a:ext cx="2133600" cy="357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50" b="0">
                <a:solidFill>
                  <a:schemeClr val="bg2"/>
                </a:solidFill>
                <a:ea typeface="굴림" pitchFamily="50" charset="-127"/>
              </a:defRPr>
            </a:lvl1pPr>
          </a:lstStyle>
          <a:p>
            <a:fld id="{3D045A47-6319-4868-8E94-EBBE8E51F901}" type="slidenum">
              <a:rPr lang="en-US" altLang="ko-KR" smtClean="0"/>
              <a:pPr/>
              <a:t>‹#›</a:t>
            </a:fld>
            <a:endParaRPr lang="en-US" altLang="ko-KR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2700">
          <a:solidFill>
            <a:schemeClr val="bg2"/>
          </a:solidFill>
          <a:latin typeface="HY견고딕" panose="02030600000101010101" pitchFamily="18" charset="-127"/>
          <a:ea typeface="HY견고딕" panose="02030600000101010101" pitchFamily="18" charset="-127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kumimoji="1" sz="3300">
          <a:solidFill>
            <a:schemeClr val="tx2"/>
          </a:solidFill>
          <a:latin typeface="Tahoma" pitchFamily="34" charset="0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kumimoji="1" sz="3300">
          <a:solidFill>
            <a:schemeClr val="tx2"/>
          </a:solidFill>
          <a:latin typeface="Tahoma" pitchFamily="34" charset="0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kumimoji="1" sz="3300">
          <a:solidFill>
            <a:schemeClr val="tx2"/>
          </a:solidFill>
          <a:latin typeface="Tahoma" pitchFamily="34" charset="0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kumimoji="1" sz="3300">
          <a:solidFill>
            <a:schemeClr val="tx2"/>
          </a:solidFill>
          <a:latin typeface="Tahoma" pitchFamily="34" charset="0"/>
        </a:defRPr>
      </a:lvl5pPr>
      <a:lvl6pPr marL="342900" algn="ctr" rtl="0" eaLnBrk="1" fontAlgn="base" latinLnBrk="1" hangingPunct="1">
        <a:spcBef>
          <a:spcPct val="0"/>
        </a:spcBef>
        <a:spcAft>
          <a:spcPct val="0"/>
        </a:spcAft>
        <a:defRPr kumimoji="1" sz="3300">
          <a:solidFill>
            <a:schemeClr val="tx2"/>
          </a:solidFill>
          <a:latin typeface="Tahoma" pitchFamily="34" charset="0"/>
        </a:defRPr>
      </a:lvl6pPr>
      <a:lvl7pPr marL="685800" algn="ctr" rtl="0" eaLnBrk="1" fontAlgn="base" latinLnBrk="1" hangingPunct="1">
        <a:spcBef>
          <a:spcPct val="0"/>
        </a:spcBef>
        <a:spcAft>
          <a:spcPct val="0"/>
        </a:spcAft>
        <a:defRPr kumimoji="1" sz="3300">
          <a:solidFill>
            <a:schemeClr val="tx2"/>
          </a:solidFill>
          <a:latin typeface="Tahoma" pitchFamily="34" charset="0"/>
        </a:defRPr>
      </a:lvl7pPr>
      <a:lvl8pPr marL="1028700" algn="ctr" rtl="0" eaLnBrk="1" fontAlgn="base" latinLnBrk="1" hangingPunct="1">
        <a:spcBef>
          <a:spcPct val="0"/>
        </a:spcBef>
        <a:spcAft>
          <a:spcPct val="0"/>
        </a:spcAft>
        <a:defRPr kumimoji="1" sz="3300">
          <a:solidFill>
            <a:schemeClr val="tx2"/>
          </a:solidFill>
          <a:latin typeface="Tahoma" pitchFamily="34" charset="0"/>
        </a:defRPr>
      </a:lvl8pPr>
      <a:lvl9pPr marL="1371600" algn="ctr" rtl="0" eaLnBrk="1" fontAlgn="base" latinLnBrk="1" hangingPunct="1">
        <a:spcBef>
          <a:spcPct val="0"/>
        </a:spcBef>
        <a:spcAft>
          <a:spcPct val="0"/>
        </a:spcAft>
        <a:defRPr kumimoji="1" sz="3300">
          <a:solidFill>
            <a:schemeClr val="tx2"/>
          </a:solidFill>
          <a:latin typeface="Tahoma" pitchFamily="34" charset="0"/>
        </a:defRPr>
      </a:lvl9pPr>
    </p:titleStyle>
    <p:bodyStyle>
      <a:lvl1pPr marL="257175" indent="-257175" algn="l" rtl="0" eaLnBrk="1" fontAlgn="base" latinLnBrk="1" hangingPunct="1">
        <a:spcBef>
          <a:spcPct val="20000"/>
        </a:spcBef>
        <a:spcAft>
          <a:spcPct val="0"/>
        </a:spcAft>
        <a:buClr>
          <a:srgbClr val="FFCC00"/>
        </a:buClr>
        <a:buSzPct val="100000"/>
        <a:buFont typeface="Wingdings" panose="05000000000000000000" pitchFamily="2" charset="2"/>
        <a:buChar char="v"/>
        <a:defRPr kumimoji="1" sz="2100" b="0">
          <a:solidFill>
            <a:schemeClr val="bg2"/>
          </a:solidFill>
          <a:effectLst/>
          <a:latin typeface="+mn-ea"/>
          <a:ea typeface="+mn-ea"/>
          <a:cs typeface="+mn-cs"/>
        </a:defRPr>
      </a:lvl1pPr>
      <a:lvl2pPr marL="461963" indent="-214313" algn="l" rtl="0" eaLnBrk="1" fontAlgn="base" latinLnBrk="1" hangingPunct="1">
        <a:spcBef>
          <a:spcPct val="20000"/>
        </a:spcBef>
        <a:spcAft>
          <a:spcPct val="0"/>
        </a:spcAft>
        <a:buClr>
          <a:schemeClr val="accent2">
            <a:lumMod val="50000"/>
          </a:schemeClr>
        </a:buClr>
        <a:buSzPct val="75000"/>
        <a:buFont typeface="Wingdings" pitchFamily="2" charset="2"/>
        <a:buChar char="v"/>
        <a:defRPr kumimoji="1" sz="1800" b="0">
          <a:solidFill>
            <a:schemeClr val="bg2"/>
          </a:solidFill>
          <a:effectLst/>
          <a:latin typeface="+mn-ea"/>
        </a:defRPr>
      </a:lvl2pPr>
      <a:lvl3pPr marL="857250" indent="-171450" algn="l" rtl="0" eaLnBrk="1" fontAlgn="base" latinLnBrk="1" hangingPunct="1">
        <a:spcBef>
          <a:spcPct val="20000"/>
        </a:spcBef>
        <a:spcAft>
          <a:spcPct val="0"/>
        </a:spcAft>
        <a:buClr>
          <a:srgbClr val="FFCC00"/>
        </a:buClr>
        <a:buSzPct val="75000"/>
        <a:buFont typeface="Wingdings" pitchFamily="2" charset="2"/>
        <a:buChar char="v"/>
        <a:defRPr kumimoji="1" sz="1500" b="0">
          <a:solidFill>
            <a:schemeClr val="bg2"/>
          </a:solidFill>
          <a:effectLst/>
          <a:latin typeface="+mn-ea"/>
        </a:defRPr>
      </a:lvl3pPr>
      <a:lvl4pPr marL="1171575" indent="-171450" algn="l" rtl="0" eaLnBrk="1" fontAlgn="base" latinLnBrk="1" hangingPunct="1">
        <a:spcBef>
          <a:spcPct val="20000"/>
        </a:spcBef>
        <a:spcAft>
          <a:spcPct val="0"/>
        </a:spcAft>
        <a:buClr>
          <a:srgbClr val="FFCC00"/>
        </a:buClr>
        <a:buSzPct val="75000"/>
        <a:buFont typeface="Wingdings" pitchFamily="2" charset="2"/>
        <a:buChar char="v"/>
        <a:defRPr kumimoji="1" sz="1350" b="0">
          <a:solidFill>
            <a:schemeClr val="bg2"/>
          </a:solidFill>
          <a:effectLst/>
          <a:latin typeface="+mn-ea"/>
        </a:defRPr>
      </a:lvl4pPr>
      <a:lvl5pPr marL="1485900" indent="-171450" algn="l" rtl="0" eaLnBrk="1" fontAlgn="base" latinLnBrk="1" hangingPunct="1">
        <a:spcBef>
          <a:spcPct val="20000"/>
        </a:spcBef>
        <a:spcAft>
          <a:spcPct val="0"/>
        </a:spcAft>
        <a:buClr>
          <a:srgbClr val="FFCC00"/>
        </a:buClr>
        <a:buSzPct val="75000"/>
        <a:buFont typeface="Wingdings" pitchFamily="2" charset="2"/>
        <a:buChar char="v"/>
        <a:defRPr kumimoji="1" sz="1350" b="0">
          <a:solidFill>
            <a:schemeClr val="bg2"/>
          </a:solidFill>
          <a:effectLst/>
          <a:latin typeface="+mn-ea"/>
        </a:defRPr>
      </a:lvl5pPr>
      <a:lvl6pPr marL="1828800" indent="-171450" algn="l" rtl="0" eaLnBrk="1" fontAlgn="base" latinLnBrk="1" hangingPunct="1">
        <a:spcBef>
          <a:spcPct val="20000"/>
        </a:spcBef>
        <a:spcAft>
          <a:spcPct val="0"/>
        </a:spcAft>
        <a:buClr>
          <a:srgbClr val="FFCC00"/>
        </a:buClr>
        <a:buSzPct val="75000"/>
        <a:buFont typeface="Wingdings" pitchFamily="2" charset="2"/>
        <a:buChar char="n"/>
        <a:defRPr kumimoji="1" sz="15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171700" indent="-171450" algn="l" rtl="0" eaLnBrk="1" fontAlgn="base" latinLnBrk="1" hangingPunct="1">
        <a:spcBef>
          <a:spcPct val="20000"/>
        </a:spcBef>
        <a:spcAft>
          <a:spcPct val="0"/>
        </a:spcAft>
        <a:buClr>
          <a:srgbClr val="FFCC00"/>
        </a:buClr>
        <a:buSzPct val="75000"/>
        <a:buFont typeface="Wingdings" pitchFamily="2" charset="2"/>
        <a:buChar char="n"/>
        <a:defRPr kumimoji="1" sz="15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2514600" indent="-171450" algn="l" rtl="0" eaLnBrk="1" fontAlgn="base" latinLnBrk="1" hangingPunct="1">
        <a:spcBef>
          <a:spcPct val="20000"/>
        </a:spcBef>
        <a:spcAft>
          <a:spcPct val="0"/>
        </a:spcAft>
        <a:buClr>
          <a:srgbClr val="FFCC00"/>
        </a:buClr>
        <a:buSzPct val="75000"/>
        <a:buFont typeface="Wingdings" pitchFamily="2" charset="2"/>
        <a:buChar char="n"/>
        <a:defRPr kumimoji="1" sz="15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2857500" indent="-171450" algn="l" rtl="0" eaLnBrk="1" fontAlgn="base" latinLnBrk="1" hangingPunct="1">
        <a:spcBef>
          <a:spcPct val="20000"/>
        </a:spcBef>
        <a:spcAft>
          <a:spcPct val="0"/>
        </a:spcAft>
        <a:buClr>
          <a:srgbClr val="FFCC00"/>
        </a:buClr>
        <a:buSzPct val="75000"/>
        <a:buFont typeface="Wingdings" pitchFamily="2" charset="2"/>
        <a:buChar char="n"/>
        <a:defRPr kumimoji="1" sz="15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99" userDrawn="1">
          <p15:clr>
            <a:srgbClr val="F26B43"/>
          </p15:clr>
        </p15:guide>
        <p15:guide id="2" pos="567" userDrawn="1">
          <p15:clr>
            <a:srgbClr val="F26B43"/>
          </p15:clr>
        </p15:guide>
        <p15:guide id="3" orient="horz" pos="55" userDrawn="1">
          <p15:clr>
            <a:srgbClr val="F26B43"/>
          </p15:clr>
        </p15:guide>
        <p15:guide id="4" pos="2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판매 촉진 기획서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Tong Bread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기획 의도</a:t>
            </a:r>
          </a:p>
        </p:txBody>
      </p:sp>
      <p:sp>
        <p:nvSpPr>
          <p:cNvPr id="8" name="자유형 7"/>
          <p:cNvSpPr/>
          <p:nvPr/>
        </p:nvSpPr>
        <p:spPr>
          <a:xfrm>
            <a:off x="865789" y="1388855"/>
            <a:ext cx="2986131" cy="1010967"/>
          </a:xfrm>
          <a:custGeom>
            <a:avLst/>
            <a:gdLst>
              <a:gd name="connsiteX0" fmla="*/ 0 w 3981508"/>
              <a:gd name="connsiteY0" fmla="*/ 224664 h 1347956"/>
              <a:gd name="connsiteX1" fmla="*/ 224664 w 3981508"/>
              <a:gd name="connsiteY1" fmla="*/ 0 h 1347956"/>
              <a:gd name="connsiteX2" fmla="*/ 3756844 w 3981508"/>
              <a:gd name="connsiteY2" fmla="*/ 0 h 1347956"/>
              <a:gd name="connsiteX3" fmla="*/ 3981508 w 3981508"/>
              <a:gd name="connsiteY3" fmla="*/ 224664 h 1347956"/>
              <a:gd name="connsiteX4" fmla="*/ 3981508 w 3981508"/>
              <a:gd name="connsiteY4" fmla="*/ 1123292 h 1347956"/>
              <a:gd name="connsiteX5" fmla="*/ 3756844 w 3981508"/>
              <a:gd name="connsiteY5" fmla="*/ 1347956 h 1347956"/>
              <a:gd name="connsiteX6" fmla="*/ 224664 w 3981508"/>
              <a:gd name="connsiteY6" fmla="*/ 1347956 h 1347956"/>
              <a:gd name="connsiteX7" fmla="*/ 0 w 3981508"/>
              <a:gd name="connsiteY7" fmla="*/ 1123292 h 1347956"/>
              <a:gd name="connsiteX8" fmla="*/ 0 w 3981508"/>
              <a:gd name="connsiteY8" fmla="*/ 224664 h 1347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81508" h="1347956">
                <a:moveTo>
                  <a:pt x="0" y="224664"/>
                </a:moveTo>
                <a:cubicBezTo>
                  <a:pt x="0" y="100585"/>
                  <a:pt x="100585" y="0"/>
                  <a:pt x="224664" y="0"/>
                </a:cubicBezTo>
                <a:lnTo>
                  <a:pt x="3756844" y="0"/>
                </a:lnTo>
                <a:cubicBezTo>
                  <a:pt x="3880923" y="0"/>
                  <a:pt x="3981508" y="100585"/>
                  <a:pt x="3981508" y="224664"/>
                </a:cubicBezTo>
                <a:lnTo>
                  <a:pt x="3981508" y="1123292"/>
                </a:lnTo>
                <a:cubicBezTo>
                  <a:pt x="3981508" y="1247371"/>
                  <a:pt x="3880923" y="1347956"/>
                  <a:pt x="3756844" y="1347956"/>
                </a:cubicBezTo>
                <a:lnTo>
                  <a:pt x="224664" y="1347956"/>
                </a:lnTo>
                <a:cubicBezTo>
                  <a:pt x="100585" y="1347956"/>
                  <a:pt x="0" y="1247371"/>
                  <a:pt x="0" y="1123292"/>
                </a:cubicBezTo>
                <a:lnTo>
                  <a:pt x="0" y="224664"/>
                </a:lnTo>
                <a:close/>
              </a:path>
            </a:pathLst>
          </a:cu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1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0789" tIns="120789" rIns="120789" bIns="120789" numCol="1" spcCol="1270" anchor="ctr" anchorCtr="0">
            <a:noAutofit/>
          </a:bodyPr>
          <a:lstStyle/>
          <a:p>
            <a:pPr defTabSz="83343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kumimoji="1" lang="en-US" sz="1875" dirty="0"/>
              <a:t>IMAGE-UP</a:t>
            </a:r>
            <a:r>
              <a:rPr kumimoji="1" lang="ko-KR" altLang="en-US" sz="1875" dirty="0"/>
              <a:t>에 주력</a:t>
            </a:r>
            <a:endParaRPr lang="ko-KR" altLang="en-US" sz="1875" dirty="0"/>
          </a:p>
        </p:txBody>
      </p:sp>
      <p:sp>
        <p:nvSpPr>
          <p:cNvPr id="9" name="자유형 8"/>
          <p:cNvSpPr/>
          <p:nvPr/>
        </p:nvSpPr>
        <p:spPr>
          <a:xfrm>
            <a:off x="865789" y="2453822"/>
            <a:ext cx="2986131" cy="1010967"/>
          </a:xfrm>
          <a:custGeom>
            <a:avLst/>
            <a:gdLst>
              <a:gd name="connsiteX0" fmla="*/ 0 w 3981508"/>
              <a:gd name="connsiteY0" fmla="*/ 224664 h 1347956"/>
              <a:gd name="connsiteX1" fmla="*/ 224664 w 3981508"/>
              <a:gd name="connsiteY1" fmla="*/ 0 h 1347956"/>
              <a:gd name="connsiteX2" fmla="*/ 3756844 w 3981508"/>
              <a:gd name="connsiteY2" fmla="*/ 0 h 1347956"/>
              <a:gd name="connsiteX3" fmla="*/ 3981508 w 3981508"/>
              <a:gd name="connsiteY3" fmla="*/ 224664 h 1347956"/>
              <a:gd name="connsiteX4" fmla="*/ 3981508 w 3981508"/>
              <a:gd name="connsiteY4" fmla="*/ 1123292 h 1347956"/>
              <a:gd name="connsiteX5" fmla="*/ 3756844 w 3981508"/>
              <a:gd name="connsiteY5" fmla="*/ 1347956 h 1347956"/>
              <a:gd name="connsiteX6" fmla="*/ 224664 w 3981508"/>
              <a:gd name="connsiteY6" fmla="*/ 1347956 h 1347956"/>
              <a:gd name="connsiteX7" fmla="*/ 0 w 3981508"/>
              <a:gd name="connsiteY7" fmla="*/ 1123292 h 1347956"/>
              <a:gd name="connsiteX8" fmla="*/ 0 w 3981508"/>
              <a:gd name="connsiteY8" fmla="*/ 224664 h 1347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81508" h="1347956">
                <a:moveTo>
                  <a:pt x="0" y="224664"/>
                </a:moveTo>
                <a:cubicBezTo>
                  <a:pt x="0" y="100585"/>
                  <a:pt x="100585" y="0"/>
                  <a:pt x="224664" y="0"/>
                </a:cubicBezTo>
                <a:lnTo>
                  <a:pt x="3756844" y="0"/>
                </a:lnTo>
                <a:cubicBezTo>
                  <a:pt x="3880923" y="0"/>
                  <a:pt x="3981508" y="100585"/>
                  <a:pt x="3981508" y="224664"/>
                </a:cubicBezTo>
                <a:lnTo>
                  <a:pt x="3981508" y="1123292"/>
                </a:lnTo>
                <a:cubicBezTo>
                  <a:pt x="3981508" y="1247371"/>
                  <a:pt x="3880923" y="1347956"/>
                  <a:pt x="3756844" y="1347956"/>
                </a:cubicBezTo>
                <a:lnTo>
                  <a:pt x="224664" y="1347956"/>
                </a:lnTo>
                <a:cubicBezTo>
                  <a:pt x="100585" y="1347956"/>
                  <a:pt x="0" y="1247371"/>
                  <a:pt x="0" y="1123292"/>
                </a:cubicBezTo>
                <a:lnTo>
                  <a:pt x="0" y="224664"/>
                </a:lnTo>
                <a:close/>
              </a:path>
            </a:pathLst>
          </a:cu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-4745762"/>
              <a:satOff val="-3118"/>
              <a:lumOff val="-6078"/>
              <a:alphaOff val="0"/>
            </a:schemeClr>
          </a:fillRef>
          <a:effectRef idx="1">
            <a:schemeClr val="accent3">
              <a:hueOff val="-4745762"/>
              <a:satOff val="-3118"/>
              <a:lumOff val="-6078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0789" tIns="120789" rIns="120789" bIns="120789" numCol="1" spcCol="1270" anchor="ctr" anchorCtr="0">
            <a:noAutofit/>
          </a:bodyPr>
          <a:lstStyle/>
          <a:p>
            <a:pPr defTabSz="83343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kumimoji="1" lang="ko-KR" altLang="en-US" sz="1875" dirty="0"/>
              <a:t>고객과 통 제과의 친화 프로그램 구성</a:t>
            </a:r>
            <a:endParaRPr lang="ko-KR" altLang="en-US" sz="1875" dirty="0"/>
          </a:p>
        </p:txBody>
      </p:sp>
      <p:sp>
        <p:nvSpPr>
          <p:cNvPr id="10" name="자유형 9"/>
          <p:cNvSpPr/>
          <p:nvPr/>
        </p:nvSpPr>
        <p:spPr>
          <a:xfrm>
            <a:off x="865789" y="3518789"/>
            <a:ext cx="2986131" cy="1010967"/>
          </a:xfrm>
          <a:custGeom>
            <a:avLst/>
            <a:gdLst>
              <a:gd name="connsiteX0" fmla="*/ 0 w 3981508"/>
              <a:gd name="connsiteY0" fmla="*/ 224664 h 1347956"/>
              <a:gd name="connsiteX1" fmla="*/ 224664 w 3981508"/>
              <a:gd name="connsiteY1" fmla="*/ 0 h 1347956"/>
              <a:gd name="connsiteX2" fmla="*/ 3756844 w 3981508"/>
              <a:gd name="connsiteY2" fmla="*/ 0 h 1347956"/>
              <a:gd name="connsiteX3" fmla="*/ 3981508 w 3981508"/>
              <a:gd name="connsiteY3" fmla="*/ 224664 h 1347956"/>
              <a:gd name="connsiteX4" fmla="*/ 3981508 w 3981508"/>
              <a:gd name="connsiteY4" fmla="*/ 1123292 h 1347956"/>
              <a:gd name="connsiteX5" fmla="*/ 3756844 w 3981508"/>
              <a:gd name="connsiteY5" fmla="*/ 1347956 h 1347956"/>
              <a:gd name="connsiteX6" fmla="*/ 224664 w 3981508"/>
              <a:gd name="connsiteY6" fmla="*/ 1347956 h 1347956"/>
              <a:gd name="connsiteX7" fmla="*/ 0 w 3981508"/>
              <a:gd name="connsiteY7" fmla="*/ 1123292 h 1347956"/>
              <a:gd name="connsiteX8" fmla="*/ 0 w 3981508"/>
              <a:gd name="connsiteY8" fmla="*/ 224664 h 1347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81508" h="1347956">
                <a:moveTo>
                  <a:pt x="0" y="224664"/>
                </a:moveTo>
                <a:cubicBezTo>
                  <a:pt x="0" y="100585"/>
                  <a:pt x="100585" y="0"/>
                  <a:pt x="224664" y="0"/>
                </a:cubicBezTo>
                <a:lnTo>
                  <a:pt x="3756844" y="0"/>
                </a:lnTo>
                <a:cubicBezTo>
                  <a:pt x="3880923" y="0"/>
                  <a:pt x="3981508" y="100585"/>
                  <a:pt x="3981508" y="224664"/>
                </a:cubicBezTo>
                <a:lnTo>
                  <a:pt x="3981508" y="1123292"/>
                </a:lnTo>
                <a:cubicBezTo>
                  <a:pt x="3981508" y="1247371"/>
                  <a:pt x="3880923" y="1347956"/>
                  <a:pt x="3756844" y="1347956"/>
                </a:cubicBezTo>
                <a:lnTo>
                  <a:pt x="224664" y="1347956"/>
                </a:lnTo>
                <a:cubicBezTo>
                  <a:pt x="100585" y="1347956"/>
                  <a:pt x="0" y="1247371"/>
                  <a:pt x="0" y="1123292"/>
                </a:cubicBezTo>
                <a:lnTo>
                  <a:pt x="0" y="224664"/>
                </a:lnTo>
                <a:close/>
              </a:path>
            </a:pathLst>
          </a:cu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-9491525"/>
              <a:satOff val="-6236"/>
              <a:lumOff val="-12157"/>
              <a:alphaOff val="0"/>
            </a:schemeClr>
          </a:fillRef>
          <a:effectRef idx="1">
            <a:schemeClr val="accent3">
              <a:hueOff val="-9491525"/>
              <a:satOff val="-6236"/>
              <a:lumOff val="-1215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0789" tIns="120789" rIns="120789" bIns="120789" numCol="1" spcCol="1270" anchor="ctr" anchorCtr="0">
            <a:noAutofit/>
          </a:bodyPr>
          <a:lstStyle/>
          <a:p>
            <a:pPr defTabSz="83343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kumimoji="1" lang="ko-KR" altLang="en-US" sz="1875" dirty="0"/>
              <a:t>다수 고객의 </a:t>
            </a:r>
            <a:r>
              <a:rPr kumimoji="1" lang="ko-KR" altLang="en-US" sz="1875" dirty="0" err="1"/>
              <a:t>집객</a:t>
            </a:r>
            <a:r>
              <a:rPr kumimoji="1" lang="ko-KR" altLang="en-US" sz="1875" dirty="0"/>
              <a:t> 유도를 위한 </a:t>
            </a:r>
            <a:r>
              <a:rPr kumimoji="1" lang="en-US" sz="1875" dirty="0"/>
              <a:t>GOOD-WILL </a:t>
            </a:r>
            <a:r>
              <a:rPr kumimoji="1" lang="ko-KR" altLang="en-US" sz="1875" dirty="0"/>
              <a:t>조성</a:t>
            </a:r>
            <a:endParaRPr lang="ko-KR" altLang="en-US" sz="1875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256" y="1465580"/>
            <a:ext cx="3980688" cy="29870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고객 만족도 조사 결과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4704955"/>
              </p:ext>
            </p:extLst>
          </p:nvPr>
        </p:nvGraphicFramePr>
        <p:xfrm>
          <a:off x="914400" y="1177925"/>
          <a:ext cx="7696200" cy="34369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95234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타깃 분석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주연령대</a:t>
            </a:r>
            <a:endParaRPr lang="en-US" altLang="ko-KR"/>
          </a:p>
          <a:p>
            <a:pPr lvl="1"/>
            <a:r>
              <a:rPr lang="en-US" altLang="ko-KR"/>
              <a:t>15~35</a:t>
            </a:r>
            <a:r>
              <a:rPr lang="ko-KR" altLang="en-US"/>
              <a:t>세</a:t>
            </a:r>
            <a:endParaRPr lang="en-US" altLang="ko-KR"/>
          </a:p>
          <a:p>
            <a:r>
              <a:rPr lang="ko-KR" altLang="en-US"/>
              <a:t>개성적</a:t>
            </a:r>
            <a:r>
              <a:rPr lang="en-US" altLang="ko-KR"/>
              <a:t>/</a:t>
            </a:r>
            <a:r>
              <a:rPr lang="ko-KR" altLang="en-US"/>
              <a:t>모방적</a:t>
            </a:r>
          </a:p>
          <a:p>
            <a:pPr lvl="1"/>
            <a:r>
              <a:rPr lang="en-US" altLang="ko-KR"/>
              <a:t>NEW FAMILY STYLE</a:t>
            </a:r>
          </a:p>
          <a:p>
            <a:pPr lvl="1"/>
            <a:r>
              <a:rPr lang="ko-KR" altLang="en-US"/>
              <a:t>자신만의 개성과 기호식을 즐김</a:t>
            </a:r>
            <a:endParaRPr lang="en-US" altLang="ko-KR"/>
          </a:p>
          <a:p>
            <a:r>
              <a:rPr lang="ko-KR" altLang="en-US"/>
              <a:t>알뜰형</a:t>
            </a:r>
          </a:p>
          <a:p>
            <a:pPr lvl="1"/>
            <a:r>
              <a:rPr lang="ko-KR" altLang="en-US"/>
              <a:t>절약적인 소비 행태로의 변화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연출 방향</a:t>
            </a:r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3943013"/>
              </p:ext>
            </p:extLst>
          </p:nvPr>
        </p:nvGraphicFramePr>
        <p:xfrm>
          <a:off x="914400" y="1177925"/>
          <a:ext cx="7696200" cy="343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62309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행사 전개 방향</a:t>
            </a:r>
          </a:p>
        </p:txBody>
      </p:sp>
      <p:graphicFrame>
        <p:nvGraphicFramePr>
          <p:cNvPr id="6" name="내용 개체 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2004549"/>
              </p:ext>
            </p:extLst>
          </p:nvPr>
        </p:nvGraphicFramePr>
        <p:xfrm>
          <a:off x="1015009" y="1177925"/>
          <a:ext cx="7113983" cy="3589754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9376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87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87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87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28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effectLst/>
                        </a:rPr>
                        <a:t>구분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>
                          <a:effectLst/>
                        </a:rPr>
                        <a:t>Pre</a:t>
                      </a:r>
                      <a:r>
                        <a:rPr lang="en-US" altLang="ko-KR" sz="1400" baseline="0">
                          <a:effectLst/>
                        </a:rPr>
                        <a:t> Event</a:t>
                      </a:r>
                      <a:endParaRPr lang="ko-KR" altLang="en-US" sz="1400">
                        <a:effectLst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ffectLst/>
                        </a:rPr>
                        <a:t>Main Event</a:t>
                      </a:r>
                      <a:endParaRPr lang="ko-KR" altLang="en-US" sz="1400" dirty="0">
                        <a:effectLst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ffectLst/>
                        </a:rPr>
                        <a:t>Post</a:t>
                      </a:r>
                      <a:r>
                        <a:rPr lang="en-US" altLang="ko-KR" sz="1400" baseline="0" dirty="0">
                          <a:effectLst/>
                        </a:rPr>
                        <a:t> Event</a:t>
                      </a:r>
                      <a:endParaRPr lang="ko-KR" altLang="en-US" sz="1400" dirty="0">
                        <a:effectLst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28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>
                          <a:effectLst/>
                        </a:rPr>
                        <a:t>기간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effectLst/>
                        </a:rPr>
                        <a:t>5</a:t>
                      </a:r>
                      <a:r>
                        <a:rPr lang="ko-KR" altLang="en-US" sz="1400">
                          <a:effectLst/>
                        </a:rPr>
                        <a:t>월 </a:t>
                      </a:r>
                      <a:r>
                        <a:rPr lang="en-US" altLang="ko-KR" sz="1400">
                          <a:effectLst/>
                        </a:rPr>
                        <a:t>29</a:t>
                      </a:r>
                      <a:r>
                        <a:rPr lang="ko-KR" altLang="en-US" sz="1400">
                          <a:effectLst/>
                        </a:rPr>
                        <a:t>일</a:t>
                      </a:r>
                      <a:r>
                        <a:rPr lang="en-US" altLang="ko-KR" sz="1400">
                          <a:effectLst/>
                        </a:rPr>
                        <a:t>~30</a:t>
                      </a:r>
                      <a:r>
                        <a:rPr lang="ko-KR" altLang="en-US" sz="1400">
                          <a:effectLst/>
                        </a:rPr>
                        <a:t>일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effectLst/>
                        </a:rPr>
                        <a:t>5</a:t>
                      </a:r>
                      <a:r>
                        <a:rPr lang="ko-KR" altLang="en-US" sz="1400">
                          <a:effectLst/>
                        </a:rPr>
                        <a:t>월 </a:t>
                      </a:r>
                      <a:r>
                        <a:rPr lang="en-US" altLang="ko-KR" sz="1400">
                          <a:effectLst/>
                        </a:rPr>
                        <a:t>31</a:t>
                      </a:r>
                      <a:r>
                        <a:rPr lang="ko-KR" altLang="en-US" sz="1400">
                          <a:effectLst/>
                        </a:rPr>
                        <a:t>일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effectLst/>
                        </a:rPr>
                        <a:t>5</a:t>
                      </a:r>
                      <a:r>
                        <a:rPr lang="ko-KR" altLang="en-US" sz="1400" dirty="0">
                          <a:effectLst/>
                        </a:rPr>
                        <a:t>월 </a:t>
                      </a:r>
                      <a:r>
                        <a:rPr lang="en-US" altLang="ko-KR" sz="1400" dirty="0">
                          <a:effectLst/>
                        </a:rPr>
                        <a:t>31</a:t>
                      </a:r>
                      <a:r>
                        <a:rPr lang="ko-KR" altLang="en-US" sz="1400" dirty="0">
                          <a:effectLst/>
                        </a:rPr>
                        <a:t>일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282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effectLst/>
                        </a:rPr>
                        <a:t>목적</a:t>
                      </a:r>
                    </a:p>
                  </a:txBody>
                  <a:tcPr marL="68580" marR="68580" marT="34290" marB="34290" vert="eaVert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effectLst/>
                        </a:rPr>
                        <a:t>호기심 유발</a:t>
                      </a:r>
                      <a:endParaRPr lang="en-US" altLang="ko-KR" sz="1400" dirty="0">
                        <a:effectLst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effectLst/>
                        </a:rPr>
                        <a:t>축제 분위기 조정</a:t>
                      </a:r>
                      <a:endParaRPr lang="en-US" altLang="ko-KR" sz="1400" dirty="0">
                        <a:effectLst/>
                      </a:endParaRP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effectLst/>
                        </a:rPr>
                        <a:t>고정고객 확보</a:t>
                      </a:r>
                      <a:endParaRPr lang="en-US" altLang="ko-KR" sz="1400" dirty="0">
                        <a:effectLst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282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marL="68580" marR="68580" marT="34290" marB="34290" vert="eaVert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effectLst/>
                        </a:rPr>
                        <a:t>기대감 조성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effectLst/>
                        </a:rPr>
                        <a:t>매출 증대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effectLst/>
                        </a:rPr>
                        <a:t>IMAGE UP</a:t>
                      </a:r>
                      <a:endParaRPr lang="ko-KR" altLang="en-US" sz="1400">
                        <a:effectLst/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2822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effectLst/>
                        </a:rPr>
                        <a:t>내용</a:t>
                      </a:r>
                    </a:p>
                  </a:txBody>
                  <a:tcPr marL="68580" marR="68580" marT="34290" marB="34290" vert="eaVert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effectLst/>
                        </a:rPr>
                        <a:t>전야제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effectLst/>
                        </a:rPr>
                        <a:t>댄싱 그룹 본선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effectLst/>
                        </a:rPr>
                        <a:t>페이스 페인팅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2822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effectLst/>
                        </a:rPr>
                        <a:t>댄싱 컨테스트 예선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effectLst/>
                        </a:rPr>
                        <a:t>다트왕 선발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effectLst/>
                        </a:rPr>
                        <a:t>기념촬영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2822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>
                          <a:effectLst/>
                        </a:rPr>
                        <a:t>가족 노래자랑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>
                          <a:effectLst/>
                        </a:rPr>
                        <a:t>스틱</a:t>
                      </a:r>
                      <a:r>
                        <a:rPr lang="ko-KR" altLang="en-US" sz="1400" dirty="0">
                          <a:effectLst/>
                        </a:rPr>
                        <a:t> 풍선 증정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기회 요인</a:t>
            </a:r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384366"/>
              </p:ext>
            </p:extLst>
          </p:nvPr>
        </p:nvGraphicFramePr>
        <p:xfrm>
          <a:off x="914400" y="1177925"/>
          <a:ext cx="7696200" cy="343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9962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고객 조사</a:t>
            </a:r>
          </a:p>
        </p:txBody>
      </p:sp>
      <p:pic>
        <p:nvPicPr>
          <p:cNvPr id="6" name="고객조사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7500" end="4350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6563" y="1177925"/>
            <a:ext cx="6110287" cy="3436938"/>
          </a:xfrm>
        </p:spPr>
      </p:pic>
    </p:spTree>
    <p:extLst>
      <p:ext uri="{BB962C8B-B14F-4D97-AF65-F5344CB8AC3E}">
        <p14:creationId xmlns:p14="http://schemas.microsoft.com/office/powerpoint/2010/main" val="1314590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4" objId="6"/>
        <p14:stopEvt time="77" objId="6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heme/theme1.xml><?xml version="1.0" encoding="utf-8"?>
<a:theme xmlns:a="http://schemas.openxmlformats.org/drawingml/2006/main" name="영양 식품 디자인 서식 파일">
  <a:themeElements>
    <a:clrScheme name="중앙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333333"/>
        </a:dk1>
        <a:lt1>
          <a:srgbClr val="B2B2B2"/>
        </a:lt1>
        <a:dk2>
          <a:srgbClr val="FFFFFF"/>
        </a:dk2>
        <a:lt2>
          <a:srgbClr val="000000"/>
        </a:lt2>
        <a:accent1>
          <a:srgbClr val="FFFF99"/>
        </a:accent1>
        <a:accent2>
          <a:srgbClr val="FFCC99"/>
        </a:accent2>
        <a:accent3>
          <a:srgbClr val="D5D5D5"/>
        </a:accent3>
        <a:accent4>
          <a:srgbClr val="2A2A2A"/>
        </a:accent4>
        <a:accent5>
          <a:srgbClr val="FFFFCA"/>
        </a:accent5>
        <a:accent6>
          <a:srgbClr val="E7B98A"/>
        </a:accent6>
        <a:hlink>
          <a:srgbClr val="FF9933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700</TotalTime>
  <Words>160</Words>
  <Application>Microsoft Office PowerPoint</Application>
  <PresentationFormat>화면 슬라이드 쇼(16:9)</PresentationFormat>
  <Paragraphs>57</Paragraphs>
  <Slides>8</Slides>
  <Notes>1</Notes>
  <HiddenSlides>0</HiddenSlides>
  <MMClips>1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  <vt:variant>
        <vt:lpstr>재구성한 쇼</vt:lpstr>
      </vt:variant>
      <vt:variant>
        <vt:i4>1</vt:i4>
      </vt:variant>
    </vt:vector>
  </HeadingPairs>
  <TitlesOfParts>
    <vt:vector size="17" baseType="lpstr">
      <vt:lpstr>Tahoma</vt:lpstr>
      <vt:lpstr>굴림</vt:lpstr>
      <vt:lpstr>맑은 고딕</vt:lpstr>
      <vt:lpstr>HY견고딕</vt:lpstr>
      <vt:lpstr>Wingdings</vt:lpstr>
      <vt:lpstr>Calibri</vt:lpstr>
      <vt:lpstr>Times New Roman</vt:lpstr>
      <vt:lpstr>영양 식품 디자인 서식 파일</vt:lpstr>
      <vt:lpstr>판매 촉진 기획서</vt:lpstr>
      <vt:lpstr>기획 의도</vt:lpstr>
      <vt:lpstr>고객 만족도 조사 결과</vt:lpstr>
      <vt:lpstr>타깃 분석</vt:lpstr>
      <vt:lpstr>연출 방향</vt:lpstr>
      <vt:lpstr>행사 전개 방향</vt:lpstr>
      <vt:lpstr>기회 요인</vt:lpstr>
      <vt:lpstr>고객 조사</vt:lpstr>
      <vt:lpstr>기획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subject>기획서</dc:subject>
  <dc:creator>이승희</dc:creator>
  <cp:lastModifiedBy>이승희</cp:lastModifiedBy>
  <cp:revision>88</cp:revision>
  <dcterms:created xsi:type="dcterms:W3CDTF">2008-12-27T08:25:01Z</dcterms:created>
  <dcterms:modified xsi:type="dcterms:W3CDTF">2017-05-28T15:49:23Z</dcterms:modified>
</cp:coreProperties>
</file>

<file path=docProps/thumbnail.jpeg>
</file>